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1386800" cy="30279975"/>
  <p:notesSz cx="6858000" cy="9144000"/>
  <p:defaultTextStyle>
    <a:defPPr>
      <a:defRPr lang="en-US"/>
    </a:defPPr>
    <a:lvl1pPr marL="0" algn="l" defTabSz="3306607" rtl="0" eaLnBrk="1" latinLnBrk="0" hangingPunct="1">
      <a:defRPr sz="6500" kern="1200">
        <a:solidFill>
          <a:schemeClr val="tx1"/>
        </a:solidFill>
        <a:latin typeface="+mn-lt"/>
        <a:ea typeface="+mn-ea"/>
        <a:cs typeface="+mn-cs"/>
      </a:defRPr>
    </a:lvl1pPr>
    <a:lvl2pPr marL="1653303" algn="l" defTabSz="3306607" rtl="0" eaLnBrk="1" latinLnBrk="0" hangingPunct="1">
      <a:defRPr sz="6500" kern="1200">
        <a:solidFill>
          <a:schemeClr val="tx1"/>
        </a:solidFill>
        <a:latin typeface="+mn-lt"/>
        <a:ea typeface="+mn-ea"/>
        <a:cs typeface="+mn-cs"/>
      </a:defRPr>
    </a:lvl2pPr>
    <a:lvl3pPr marL="3306607" algn="l" defTabSz="3306607" rtl="0" eaLnBrk="1" latinLnBrk="0" hangingPunct="1">
      <a:defRPr sz="6500" kern="1200">
        <a:solidFill>
          <a:schemeClr val="tx1"/>
        </a:solidFill>
        <a:latin typeface="+mn-lt"/>
        <a:ea typeface="+mn-ea"/>
        <a:cs typeface="+mn-cs"/>
      </a:defRPr>
    </a:lvl3pPr>
    <a:lvl4pPr marL="4959909" algn="l" defTabSz="3306607" rtl="0" eaLnBrk="1" latinLnBrk="0" hangingPunct="1">
      <a:defRPr sz="6500" kern="1200">
        <a:solidFill>
          <a:schemeClr val="tx1"/>
        </a:solidFill>
        <a:latin typeface="+mn-lt"/>
        <a:ea typeface="+mn-ea"/>
        <a:cs typeface="+mn-cs"/>
      </a:defRPr>
    </a:lvl4pPr>
    <a:lvl5pPr marL="6613212" algn="l" defTabSz="3306607" rtl="0" eaLnBrk="1" latinLnBrk="0" hangingPunct="1">
      <a:defRPr sz="6500" kern="1200">
        <a:solidFill>
          <a:schemeClr val="tx1"/>
        </a:solidFill>
        <a:latin typeface="+mn-lt"/>
        <a:ea typeface="+mn-ea"/>
        <a:cs typeface="+mn-cs"/>
      </a:defRPr>
    </a:lvl5pPr>
    <a:lvl6pPr marL="8266514" algn="l" defTabSz="3306607" rtl="0" eaLnBrk="1" latinLnBrk="0" hangingPunct="1">
      <a:defRPr sz="6500" kern="1200">
        <a:solidFill>
          <a:schemeClr val="tx1"/>
        </a:solidFill>
        <a:latin typeface="+mn-lt"/>
        <a:ea typeface="+mn-ea"/>
        <a:cs typeface="+mn-cs"/>
      </a:defRPr>
    </a:lvl6pPr>
    <a:lvl7pPr marL="9919817" algn="l" defTabSz="3306607" rtl="0" eaLnBrk="1" latinLnBrk="0" hangingPunct="1">
      <a:defRPr sz="6500" kern="1200">
        <a:solidFill>
          <a:schemeClr val="tx1"/>
        </a:solidFill>
        <a:latin typeface="+mn-lt"/>
        <a:ea typeface="+mn-ea"/>
        <a:cs typeface="+mn-cs"/>
      </a:defRPr>
    </a:lvl7pPr>
    <a:lvl8pPr marL="11573120" algn="l" defTabSz="3306607" rtl="0" eaLnBrk="1" latinLnBrk="0" hangingPunct="1">
      <a:defRPr sz="6500" kern="1200">
        <a:solidFill>
          <a:schemeClr val="tx1"/>
        </a:solidFill>
        <a:latin typeface="+mn-lt"/>
        <a:ea typeface="+mn-ea"/>
        <a:cs typeface="+mn-cs"/>
      </a:defRPr>
    </a:lvl8pPr>
    <a:lvl9pPr marL="13226422" algn="l" defTabSz="3306607" rtl="0" eaLnBrk="1" latinLnBrk="0" hangingPunct="1">
      <a:defRPr sz="6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2046" y="930"/>
      </p:cViewPr>
      <p:guideLst>
        <p:guide orient="horz" pos="9537"/>
        <p:guide pos="6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Rail</c:v>
                </c:pt>
              </c:strCache>
            </c:strRef>
          </c:tx>
          <c:invertIfNegative val="0"/>
          <c:cat>
            <c:strRef>
              <c:f>Sheet1!$A$2:$A$7</c:f>
              <c:strCache>
                <c:ptCount val="6"/>
                <c:pt idx="0">
                  <c:v>Jan</c:v>
                </c:pt>
                <c:pt idx="1">
                  <c:v>Feb</c:v>
                </c:pt>
                <c:pt idx="2">
                  <c:v>Mar</c:v>
                </c:pt>
                <c:pt idx="3">
                  <c:v>Apr</c:v>
                </c:pt>
                <c:pt idx="4">
                  <c:v>May</c:v>
                </c:pt>
                <c:pt idx="5">
                  <c:v>Jun</c:v>
                </c:pt>
              </c:strCache>
            </c:strRef>
          </c:cat>
          <c:val>
            <c:numRef>
              <c:f>Sheet1!$B$2:$B$7</c:f>
              <c:numCache>
                <c:formatCode>General</c:formatCode>
                <c:ptCount val="6"/>
                <c:pt idx="0">
                  <c:v>12</c:v>
                </c:pt>
                <c:pt idx="1">
                  <c:v>17</c:v>
                </c:pt>
                <c:pt idx="2">
                  <c:v>22</c:v>
                </c:pt>
                <c:pt idx="3">
                  <c:v>14</c:v>
                </c:pt>
                <c:pt idx="4">
                  <c:v>12</c:v>
                </c:pt>
                <c:pt idx="5">
                  <c:v>19</c:v>
                </c:pt>
              </c:numCache>
            </c:numRef>
          </c:val>
        </c:ser>
        <c:ser>
          <c:idx val="1"/>
          <c:order val="1"/>
          <c:tx>
            <c:strRef>
              <c:f>Sheet1!$C$1</c:f>
              <c:strCache>
                <c:ptCount val="1"/>
                <c:pt idx="0">
                  <c:v>Wheel</c:v>
                </c:pt>
              </c:strCache>
            </c:strRef>
          </c:tx>
          <c:invertIfNegative val="0"/>
          <c:cat>
            <c:strRef>
              <c:f>Sheet1!$A$2:$A$7</c:f>
              <c:strCache>
                <c:ptCount val="6"/>
                <c:pt idx="0">
                  <c:v>Jan</c:v>
                </c:pt>
                <c:pt idx="1">
                  <c:v>Feb</c:v>
                </c:pt>
                <c:pt idx="2">
                  <c:v>Mar</c:v>
                </c:pt>
                <c:pt idx="3">
                  <c:v>Apr</c:v>
                </c:pt>
                <c:pt idx="4">
                  <c:v>May</c:v>
                </c:pt>
                <c:pt idx="5">
                  <c:v>Jun</c:v>
                </c:pt>
              </c:strCache>
            </c:strRef>
          </c:cat>
          <c:val>
            <c:numRef>
              <c:f>Sheet1!$C$2:$C$7</c:f>
              <c:numCache>
                <c:formatCode>General</c:formatCode>
                <c:ptCount val="6"/>
                <c:pt idx="0">
                  <c:v>17</c:v>
                </c:pt>
                <c:pt idx="1">
                  <c:v>11</c:v>
                </c:pt>
                <c:pt idx="2">
                  <c:v>29</c:v>
                </c:pt>
                <c:pt idx="3">
                  <c:v>10</c:v>
                </c:pt>
                <c:pt idx="4">
                  <c:v>17</c:v>
                </c:pt>
                <c:pt idx="5">
                  <c:v>15</c:v>
                </c:pt>
              </c:numCache>
            </c:numRef>
          </c:val>
        </c:ser>
        <c:ser>
          <c:idx val="2"/>
          <c:order val="2"/>
          <c:tx>
            <c:strRef>
              <c:f>Sheet1!$D$1</c:f>
              <c:strCache>
                <c:ptCount val="1"/>
                <c:pt idx="0">
                  <c:v>Ballast</c:v>
                </c:pt>
              </c:strCache>
            </c:strRef>
          </c:tx>
          <c:invertIfNegative val="0"/>
          <c:cat>
            <c:strRef>
              <c:f>Sheet1!$A$2:$A$7</c:f>
              <c:strCache>
                <c:ptCount val="6"/>
                <c:pt idx="0">
                  <c:v>Jan</c:v>
                </c:pt>
                <c:pt idx="1">
                  <c:v>Feb</c:v>
                </c:pt>
                <c:pt idx="2">
                  <c:v>Mar</c:v>
                </c:pt>
                <c:pt idx="3">
                  <c:v>Apr</c:v>
                </c:pt>
                <c:pt idx="4">
                  <c:v>May</c:v>
                </c:pt>
                <c:pt idx="5">
                  <c:v>Jun</c:v>
                </c:pt>
              </c:strCache>
            </c:strRef>
          </c:cat>
          <c:val>
            <c:numRef>
              <c:f>Sheet1!$D$2:$D$7</c:f>
              <c:numCache>
                <c:formatCode>General</c:formatCode>
                <c:ptCount val="6"/>
                <c:pt idx="0">
                  <c:v>10</c:v>
                </c:pt>
                <c:pt idx="1">
                  <c:v>21</c:v>
                </c:pt>
                <c:pt idx="2">
                  <c:v>14</c:v>
                </c:pt>
                <c:pt idx="3">
                  <c:v>17</c:v>
                </c:pt>
                <c:pt idx="4">
                  <c:v>10</c:v>
                </c:pt>
                <c:pt idx="5">
                  <c:v>20</c:v>
                </c:pt>
              </c:numCache>
            </c:numRef>
          </c:val>
        </c:ser>
        <c:dLbls>
          <c:showLegendKey val="0"/>
          <c:showVal val="0"/>
          <c:showCatName val="0"/>
          <c:showSerName val="0"/>
          <c:showPercent val="0"/>
          <c:showBubbleSize val="0"/>
        </c:dLbls>
        <c:gapWidth val="150"/>
        <c:axId val="42940672"/>
        <c:axId val="42958848"/>
      </c:barChart>
      <c:catAx>
        <c:axId val="42940672"/>
        <c:scaling>
          <c:orientation val="minMax"/>
        </c:scaling>
        <c:delete val="0"/>
        <c:axPos val="b"/>
        <c:numFmt formatCode="General" sourceLinked="1"/>
        <c:majorTickMark val="out"/>
        <c:minorTickMark val="none"/>
        <c:tickLblPos val="nextTo"/>
        <c:txPr>
          <a:bodyPr/>
          <a:lstStyle/>
          <a:p>
            <a:pPr>
              <a:defRPr sz="1600"/>
            </a:pPr>
            <a:endParaRPr lang="en-US"/>
          </a:p>
        </c:txPr>
        <c:crossAx val="42958848"/>
        <c:crosses val="autoZero"/>
        <c:auto val="1"/>
        <c:lblAlgn val="ctr"/>
        <c:lblOffset val="100"/>
        <c:noMultiLvlLbl val="0"/>
      </c:catAx>
      <c:valAx>
        <c:axId val="42958848"/>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42940672"/>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015" y="9406425"/>
            <a:ext cx="18178781" cy="6490568"/>
          </a:xfrm>
        </p:spPr>
        <p:txBody>
          <a:bodyPr/>
          <a:lstStyle/>
          <a:p>
            <a:r>
              <a:rPr lang="en-US" smtClean="0"/>
              <a:t>Click to edit Master title style</a:t>
            </a:r>
            <a:endParaRPr lang="en-AU"/>
          </a:p>
        </p:txBody>
      </p:sp>
      <p:sp>
        <p:nvSpPr>
          <p:cNvPr id="3" name="Subtitle 2"/>
          <p:cNvSpPr>
            <a:spLocks noGrp="1"/>
          </p:cNvSpPr>
          <p:nvPr>
            <p:ph type="subTitle" idx="1"/>
          </p:nvPr>
        </p:nvSpPr>
        <p:spPr>
          <a:xfrm>
            <a:off x="3208021" y="17158653"/>
            <a:ext cx="14970761" cy="7738215"/>
          </a:xfrm>
        </p:spPr>
        <p:txBody>
          <a:bodyPr/>
          <a:lstStyle>
            <a:lvl1pPr marL="0" indent="0" algn="ctr">
              <a:buNone/>
              <a:defRPr>
                <a:solidFill>
                  <a:schemeClr val="tx1">
                    <a:tint val="75000"/>
                  </a:schemeClr>
                </a:solidFill>
              </a:defRPr>
            </a:lvl1pPr>
            <a:lvl2pPr marL="1653303" indent="0" algn="ctr">
              <a:buNone/>
              <a:defRPr>
                <a:solidFill>
                  <a:schemeClr val="tx1">
                    <a:tint val="75000"/>
                  </a:schemeClr>
                </a:solidFill>
              </a:defRPr>
            </a:lvl2pPr>
            <a:lvl3pPr marL="3306607" indent="0" algn="ctr">
              <a:buNone/>
              <a:defRPr>
                <a:solidFill>
                  <a:schemeClr val="tx1">
                    <a:tint val="75000"/>
                  </a:schemeClr>
                </a:solidFill>
              </a:defRPr>
            </a:lvl3pPr>
            <a:lvl4pPr marL="4959909" indent="0" algn="ctr">
              <a:buNone/>
              <a:defRPr>
                <a:solidFill>
                  <a:schemeClr val="tx1">
                    <a:tint val="75000"/>
                  </a:schemeClr>
                </a:solidFill>
              </a:defRPr>
            </a:lvl4pPr>
            <a:lvl5pPr marL="6613212" indent="0" algn="ctr">
              <a:buNone/>
              <a:defRPr>
                <a:solidFill>
                  <a:schemeClr val="tx1">
                    <a:tint val="75000"/>
                  </a:schemeClr>
                </a:solidFill>
              </a:defRPr>
            </a:lvl5pPr>
            <a:lvl6pPr marL="8266514" indent="0" algn="ctr">
              <a:buNone/>
              <a:defRPr>
                <a:solidFill>
                  <a:schemeClr val="tx1">
                    <a:tint val="75000"/>
                  </a:schemeClr>
                </a:solidFill>
              </a:defRPr>
            </a:lvl6pPr>
            <a:lvl7pPr marL="9919817" indent="0" algn="ctr">
              <a:buNone/>
              <a:defRPr>
                <a:solidFill>
                  <a:schemeClr val="tx1">
                    <a:tint val="75000"/>
                  </a:schemeClr>
                </a:solidFill>
              </a:defRPr>
            </a:lvl7pPr>
            <a:lvl8pPr marL="11573120" indent="0" algn="ctr">
              <a:buNone/>
              <a:defRPr>
                <a:solidFill>
                  <a:schemeClr val="tx1">
                    <a:tint val="75000"/>
                  </a:schemeClr>
                </a:solidFill>
              </a:defRPr>
            </a:lvl8pPr>
            <a:lvl9pPr marL="13226422"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DEC7D31-5BFF-4B6E-B5B4-138747C29E5C}" type="datetimeFigureOut">
              <a:rPr lang="en-AU" smtClean="0"/>
              <a:t>5/07/2016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086365C-6346-4083-96A9-3F61B235EF84}" type="slidenum">
              <a:rPr lang="en-AU" smtClean="0"/>
              <a:t>‹#›</a:t>
            </a:fld>
            <a:endParaRPr lang="en-AU"/>
          </a:p>
        </p:txBody>
      </p:sp>
    </p:spTree>
    <p:extLst>
      <p:ext uri="{BB962C8B-B14F-4D97-AF65-F5344CB8AC3E}">
        <p14:creationId xmlns:p14="http://schemas.microsoft.com/office/powerpoint/2010/main" val="70717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DEC7D31-5BFF-4B6E-B5B4-138747C29E5C}" type="datetimeFigureOut">
              <a:rPr lang="en-AU" smtClean="0"/>
              <a:t>5/07/2016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086365C-6346-4083-96A9-3F61B235EF84}" type="slidenum">
              <a:rPr lang="en-AU" smtClean="0"/>
              <a:t>‹#›</a:t>
            </a:fld>
            <a:endParaRPr lang="en-AU"/>
          </a:p>
        </p:txBody>
      </p:sp>
    </p:spTree>
    <p:extLst>
      <p:ext uri="{BB962C8B-B14F-4D97-AF65-F5344CB8AC3E}">
        <p14:creationId xmlns:p14="http://schemas.microsoft.com/office/powerpoint/2010/main" val="2483470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1807" y="1619141"/>
            <a:ext cx="2706766" cy="3444347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1505" y="1619141"/>
            <a:ext cx="7763856" cy="344434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DEC7D31-5BFF-4B6E-B5B4-138747C29E5C}" type="datetimeFigureOut">
              <a:rPr lang="en-AU" smtClean="0"/>
              <a:t>5/07/2016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086365C-6346-4083-96A9-3F61B235EF84}" type="slidenum">
              <a:rPr lang="en-AU" smtClean="0"/>
              <a:t>‹#›</a:t>
            </a:fld>
            <a:endParaRPr lang="en-AU"/>
          </a:p>
        </p:txBody>
      </p:sp>
    </p:spTree>
    <p:extLst>
      <p:ext uri="{BB962C8B-B14F-4D97-AF65-F5344CB8AC3E}">
        <p14:creationId xmlns:p14="http://schemas.microsoft.com/office/powerpoint/2010/main" val="150532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DEC7D31-5BFF-4B6E-B5B4-138747C29E5C}" type="datetimeFigureOut">
              <a:rPr lang="en-AU" smtClean="0"/>
              <a:t>5/07/2016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086365C-6346-4083-96A9-3F61B235EF84}" type="slidenum">
              <a:rPr lang="en-AU" smtClean="0"/>
              <a:t>‹#›</a:t>
            </a:fld>
            <a:endParaRPr lang="en-AU"/>
          </a:p>
        </p:txBody>
      </p:sp>
    </p:spTree>
    <p:extLst>
      <p:ext uri="{BB962C8B-B14F-4D97-AF65-F5344CB8AC3E}">
        <p14:creationId xmlns:p14="http://schemas.microsoft.com/office/powerpoint/2010/main" val="209082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413" y="19457689"/>
            <a:ext cx="18178781" cy="6013940"/>
          </a:xfrm>
        </p:spPr>
        <p:txBody>
          <a:bodyPr anchor="t"/>
          <a:lstStyle>
            <a:lvl1pPr algn="l">
              <a:defRPr sz="14500" b="1" cap="all"/>
            </a:lvl1pPr>
          </a:lstStyle>
          <a:p>
            <a:r>
              <a:rPr lang="en-US" smtClean="0"/>
              <a:t>Click to edit Master title style</a:t>
            </a:r>
            <a:endParaRPr lang="en-AU"/>
          </a:p>
        </p:txBody>
      </p:sp>
      <p:sp>
        <p:nvSpPr>
          <p:cNvPr id="3" name="Text Placeholder 2"/>
          <p:cNvSpPr>
            <a:spLocks noGrp="1"/>
          </p:cNvSpPr>
          <p:nvPr>
            <p:ph type="body" idx="1"/>
          </p:nvPr>
        </p:nvSpPr>
        <p:spPr>
          <a:xfrm>
            <a:off x="1689413" y="12833950"/>
            <a:ext cx="18178781" cy="6623742"/>
          </a:xfrm>
        </p:spPr>
        <p:txBody>
          <a:bodyPr anchor="b"/>
          <a:lstStyle>
            <a:lvl1pPr marL="0" indent="0">
              <a:buNone/>
              <a:defRPr sz="7200">
                <a:solidFill>
                  <a:schemeClr val="tx1">
                    <a:tint val="75000"/>
                  </a:schemeClr>
                </a:solidFill>
              </a:defRPr>
            </a:lvl1pPr>
            <a:lvl2pPr marL="1653303" indent="0">
              <a:buNone/>
              <a:defRPr sz="6500">
                <a:solidFill>
                  <a:schemeClr val="tx1">
                    <a:tint val="75000"/>
                  </a:schemeClr>
                </a:solidFill>
              </a:defRPr>
            </a:lvl2pPr>
            <a:lvl3pPr marL="3306607" indent="0">
              <a:buNone/>
              <a:defRPr sz="5800">
                <a:solidFill>
                  <a:schemeClr val="tx1">
                    <a:tint val="75000"/>
                  </a:schemeClr>
                </a:solidFill>
              </a:defRPr>
            </a:lvl3pPr>
            <a:lvl4pPr marL="4959909" indent="0">
              <a:buNone/>
              <a:defRPr sz="5100">
                <a:solidFill>
                  <a:schemeClr val="tx1">
                    <a:tint val="75000"/>
                  </a:schemeClr>
                </a:solidFill>
              </a:defRPr>
            </a:lvl4pPr>
            <a:lvl5pPr marL="6613212" indent="0">
              <a:buNone/>
              <a:defRPr sz="5100">
                <a:solidFill>
                  <a:schemeClr val="tx1">
                    <a:tint val="75000"/>
                  </a:schemeClr>
                </a:solidFill>
              </a:defRPr>
            </a:lvl5pPr>
            <a:lvl6pPr marL="8266514" indent="0">
              <a:buNone/>
              <a:defRPr sz="5100">
                <a:solidFill>
                  <a:schemeClr val="tx1">
                    <a:tint val="75000"/>
                  </a:schemeClr>
                </a:solidFill>
              </a:defRPr>
            </a:lvl6pPr>
            <a:lvl7pPr marL="9919817" indent="0">
              <a:buNone/>
              <a:defRPr sz="5100">
                <a:solidFill>
                  <a:schemeClr val="tx1">
                    <a:tint val="75000"/>
                  </a:schemeClr>
                </a:solidFill>
              </a:defRPr>
            </a:lvl7pPr>
            <a:lvl8pPr marL="11573120" indent="0">
              <a:buNone/>
              <a:defRPr sz="5100">
                <a:solidFill>
                  <a:schemeClr val="tx1">
                    <a:tint val="75000"/>
                  </a:schemeClr>
                </a:solidFill>
              </a:defRPr>
            </a:lvl8pPr>
            <a:lvl9pPr marL="13226422" indent="0">
              <a:buNone/>
              <a:defRPr sz="5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EC7D31-5BFF-4B6E-B5B4-138747C29E5C}" type="datetimeFigureOut">
              <a:rPr lang="en-AU" smtClean="0"/>
              <a:t>5/07/2016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086365C-6346-4083-96A9-3F61B235EF84}" type="slidenum">
              <a:rPr lang="en-AU" smtClean="0"/>
              <a:t>‹#›</a:t>
            </a:fld>
            <a:endParaRPr lang="en-AU"/>
          </a:p>
        </p:txBody>
      </p:sp>
    </p:spTree>
    <p:extLst>
      <p:ext uri="{BB962C8B-B14F-4D97-AF65-F5344CB8AC3E}">
        <p14:creationId xmlns:p14="http://schemas.microsoft.com/office/powerpoint/2010/main" val="322667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1507" y="9420437"/>
            <a:ext cx="5235310" cy="26642176"/>
          </a:xfrm>
        </p:spPr>
        <p:txBody>
          <a:bodyPr/>
          <a:lstStyle>
            <a:lvl1pPr>
              <a:defRPr sz="10100"/>
            </a:lvl1pPr>
            <a:lvl2pPr>
              <a:defRPr sz="8700"/>
            </a:lvl2pPr>
            <a:lvl3pPr>
              <a:defRPr sz="7200"/>
            </a:lvl3pPr>
            <a:lvl4pPr>
              <a:defRPr sz="6500"/>
            </a:lvl4pPr>
            <a:lvl5pPr>
              <a:defRPr sz="6500"/>
            </a:lvl5pPr>
            <a:lvl6pPr>
              <a:defRPr sz="6500"/>
            </a:lvl6pPr>
            <a:lvl7pPr>
              <a:defRPr sz="6500"/>
            </a:lvl7pPr>
            <a:lvl8pPr>
              <a:defRPr sz="6500"/>
            </a:lvl8pPr>
            <a:lvl9pPr>
              <a:defRPr sz="6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3264" y="9420437"/>
            <a:ext cx="5235310" cy="26642176"/>
          </a:xfrm>
        </p:spPr>
        <p:txBody>
          <a:bodyPr/>
          <a:lstStyle>
            <a:lvl1pPr>
              <a:defRPr sz="10100"/>
            </a:lvl1pPr>
            <a:lvl2pPr>
              <a:defRPr sz="8700"/>
            </a:lvl2pPr>
            <a:lvl3pPr>
              <a:defRPr sz="7200"/>
            </a:lvl3pPr>
            <a:lvl4pPr>
              <a:defRPr sz="6500"/>
            </a:lvl4pPr>
            <a:lvl5pPr>
              <a:defRPr sz="6500"/>
            </a:lvl5pPr>
            <a:lvl6pPr>
              <a:defRPr sz="6500"/>
            </a:lvl6pPr>
            <a:lvl7pPr>
              <a:defRPr sz="6500"/>
            </a:lvl7pPr>
            <a:lvl8pPr>
              <a:defRPr sz="6500"/>
            </a:lvl8pPr>
            <a:lvl9pPr>
              <a:defRPr sz="6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DEC7D31-5BFF-4B6E-B5B4-138747C29E5C}" type="datetimeFigureOut">
              <a:rPr lang="en-AU" smtClean="0"/>
              <a:t>5/07/2016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086365C-6346-4083-96A9-3F61B235EF84}" type="slidenum">
              <a:rPr lang="en-AU" smtClean="0"/>
              <a:t>‹#›</a:t>
            </a:fld>
            <a:endParaRPr lang="en-AU"/>
          </a:p>
        </p:txBody>
      </p:sp>
    </p:spTree>
    <p:extLst>
      <p:ext uri="{BB962C8B-B14F-4D97-AF65-F5344CB8AC3E}">
        <p14:creationId xmlns:p14="http://schemas.microsoft.com/office/powerpoint/2010/main" val="51077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9341" y="1212604"/>
            <a:ext cx="19248121" cy="5046662"/>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1069342" y="6777950"/>
            <a:ext cx="9449552" cy="2824727"/>
          </a:xfrm>
        </p:spPr>
        <p:txBody>
          <a:bodyPr anchor="b"/>
          <a:lstStyle>
            <a:lvl1pPr marL="0" indent="0">
              <a:buNone/>
              <a:defRPr sz="8700" b="1"/>
            </a:lvl1pPr>
            <a:lvl2pPr marL="1653303" indent="0">
              <a:buNone/>
              <a:defRPr sz="7200" b="1"/>
            </a:lvl2pPr>
            <a:lvl3pPr marL="3306607" indent="0">
              <a:buNone/>
              <a:defRPr sz="6500" b="1"/>
            </a:lvl3pPr>
            <a:lvl4pPr marL="4959909" indent="0">
              <a:buNone/>
              <a:defRPr sz="5800" b="1"/>
            </a:lvl4pPr>
            <a:lvl5pPr marL="6613212" indent="0">
              <a:buNone/>
              <a:defRPr sz="5800" b="1"/>
            </a:lvl5pPr>
            <a:lvl6pPr marL="8266514" indent="0">
              <a:buNone/>
              <a:defRPr sz="5800" b="1"/>
            </a:lvl6pPr>
            <a:lvl7pPr marL="9919817" indent="0">
              <a:buNone/>
              <a:defRPr sz="5800" b="1"/>
            </a:lvl7pPr>
            <a:lvl8pPr marL="11573120" indent="0">
              <a:buNone/>
              <a:defRPr sz="5800" b="1"/>
            </a:lvl8pPr>
            <a:lvl9pPr marL="13226422" indent="0">
              <a:buNone/>
              <a:defRPr sz="5800" b="1"/>
            </a:lvl9pPr>
          </a:lstStyle>
          <a:p>
            <a:pPr lvl="0"/>
            <a:r>
              <a:rPr lang="en-US" smtClean="0"/>
              <a:t>Click to edit Master text styles</a:t>
            </a:r>
          </a:p>
        </p:txBody>
      </p:sp>
      <p:sp>
        <p:nvSpPr>
          <p:cNvPr id="4" name="Content Placeholder 3"/>
          <p:cNvSpPr>
            <a:spLocks noGrp="1"/>
          </p:cNvSpPr>
          <p:nvPr>
            <p:ph sz="half" idx="2"/>
          </p:nvPr>
        </p:nvSpPr>
        <p:spPr>
          <a:xfrm>
            <a:off x="1069342" y="9602677"/>
            <a:ext cx="9449552" cy="17446034"/>
          </a:xfrm>
        </p:spPr>
        <p:txBody>
          <a:bodyPr/>
          <a:lstStyle>
            <a:lvl1pPr>
              <a:defRPr sz="87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10864201" y="6777950"/>
            <a:ext cx="9453260" cy="2824727"/>
          </a:xfrm>
        </p:spPr>
        <p:txBody>
          <a:bodyPr anchor="b"/>
          <a:lstStyle>
            <a:lvl1pPr marL="0" indent="0">
              <a:buNone/>
              <a:defRPr sz="8700" b="1"/>
            </a:lvl1pPr>
            <a:lvl2pPr marL="1653303" indent="0">
              <a:buNone/>
              <a:defRPr sz="7200" b="1"/>
            </a:lvl2pPr>
            <a:lvl3pPr marL="3306607" indent="0">
              <a:buNone/>
              <a:defRPr sz="6500" b="1"/>
            </a:lvl3pPr>
            <a:lvl4pPr marL="4959909" indent="0">
              <a:buNone/>
              <a:defRPr sz="5800" b="1"/>
            </a:lvl4pPr>
            <a:lvl5pPr marL="6613212" indent="0">
              <a:buNone/>
              <a:defRPr sz="5800" b="1"/>
            </a:lvl5pPr>
            <a:lvl6pPr marL="8266514" indent="0">
              <a:buNone/>
              <a:defRPr sz="5800" b="1"/>
            </a:lvl6pPr>
            <a:lvl7pPr marL="9919817" indent="0">
              <a:buNone/>
              <a:defRPr sz="5800" b="1"/>
            </a:lvl7pPr>
            <a:lvl8pPr marL="11573120" indent="0">
              <a:buNone/>
              <a:defRPr sz="5800" b="1"/>
            </a:lvl8pPr>
            <a:lvl9pPr marL="13226422" indent="0">
              <a:buNone/>
              <a:defRPr sz="5800" b="1"/>
            </a:lvl9pPr>
          </a:lstStyle>
          <a:p>
            <a:pPr lvl="0"/>
            <a:r>
              <a:rPr lang="en-US" smtClean="0"/>
              <a:t>Click to edit Master text styles</a:t>
            </a:r>
          </a:p>
        </p:txBody>
      </p:sp>
      <p:sp>
        <p:nvSpPr>
          <p:cNvPr id="6" name="Content Placeholder 5"/>
          <p:cNvSpPr>
            <a:spLocks noGrp="1"/>
          </p:cNvSpPr>
          <p:nvPr>
            <p:ph sz="quarter" idx="4"/>
          </p:nvPr>
        </p:nvSpPr>
        <p:spPr>
          <a:xfrm>
            <a:off x="10864201" y="9602677"/>
            <a:ext cx="9453260" cy="17446034"/>
          </a:xfrm>
        </p:spPr>
        <p:txBody>
          <a:bodyPr/>
          <a:lstStyle>
            <a:lvl1pPr>
              <a:defRPr sz="87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DEC7D31-5BFF-4B6E-B5B4-138747C29E5C}" type="datetimeFigureOut">
              <a:rPr lang="en-AU" smtClean="0"/>
              <a:t>5/07/2016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086365C-6346-4083-96A9-3F61B235EF84}" type="slidenum">
              <a:rPr lang="en-AU" smtClean="0"/>
              <a:t>‹#›</a:t>
            </a:fld>
            <a:endParaRPr lang="en-AU"/>
          </a:p>
        </p:txBody>
      </p:sp>
    </p:spTree>
    <p:extLst>
      <p:ext uri="{BB962C8B-B14F-4D97-AF65-F5344CB8AC3E}">
        <p14:creationId xmlns:p14="http://schemas.microsoft.com/office/powerpoint/2010/main" val="156501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DEC7D31-5BFF-4B6E-B5B4-138747C29E5C}" type="datetimeFigureOut">
              <a:rPr lang="en-AU" smtClean="0"/>
              <a:t>5/07/2016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086365C-6346-4083-96A9-3F61B235EF84}" type="slidenum">
              <a:rPr lang="en-AU" smtClean="0"/>
              <a:t>‹#›</a:t>
            </a:fld>
            <a:endParaRPr lang="en-AU"/>
          </a:p>
        </p:txBody>
      </p:sp>
    </p:spTree>
    <p:extLst>
      <p:ext uri="{BB962C8B-B14F-4D97-AF65-F5344CB8AC3E}">
        <p14:creationId xmlns:p14="http://schemas.microsoft.com/office/powerpoint/2010/main" val="2782978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C7D31-5BFF-4B6E-B5B4-138747C29E5C}" type="datetimeFigureOut">
              <a:rPr lang="en-AU" smtClean="0"/>
              <a:t>5/07/2016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086365C-6346-4083-96A9-3F61B235EF84}" type="slidenum">
              <a:rPr lang="en-AU" smtClean="0"/>
              <a:t>‹#›</a:t>
            </a:fld>
            <a:endParaRPr lang="en-AU"/>
          </a:p>
        </p:txBody>
      </p:sp>
    </p:spTree>
    <p:extLst>
      <p:ext uri="{BB962C8B-B14F-4D97-AF65-F5344CB8AC3E}">
        <p14:creationId xmlns:p14="http://schemas.microsoft.com/office/powerpoint/2010/main" val="235697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341" y="1205593"/>
            <a:ext cx="7036108" cy="5130774"/>
          </a:xfrm>
        </p:spPr>
        <p:txBody>
          <a:bodyPr anchor="b"/>
          <a:lstStyle>
            <a:lvl1pPr algn="l">
              <a:defRPr sz="7200" b="1"/>
            </a:lvl1pPr>
          </a:lstStyle>
          <a:p>
            <a:r>
              <a:rPr lang="en-US" smtClean="0"/>
              <a:t>Click to edit Master title style</a:t>
            </a:r>
            <a:endParaRPr lang="en-AU"/>
          </a:p>
        </p:txBody>
      </p:sp>
      <p:sp>
        <p:nvSpPr>
          <p:cNvPr id="3" name="Content Placeholder 2"/>
          <p:cNvSpPr>
            <a:spLocks noGrp="1"/>
          </p:cNvSpPr>
          <p:nvPr>
            <p:ph idx="1"/>
          </p:nvPr>
        </p:nvSpPr>
        <p:spPr>
          <a:xfrm>
            <a:off x="8361651" y="1205594"/>
            <a:ext cx="11955814" cy="25843121"/>
          </a:xfrm>
        </p:spPr>
        <p:txBody>
          <a:bodyPr/>
          <a:lstStyle>
            <a:lvl1pPr>
              <a:defRPr sz="11600"/>
            </a:lvl1pPr>
            <a:lvl2pPr>
              <a:defRPr sz="10100"/>
            </a:lvl2pPr>
            <a:lvl3pPr>
              <a:defRPr sz="87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1069341" y="6336367"/>
            <a:ext cx="7036108" cy="20712348"/>
          </a:xfrm>
        </p:spPr>
        <p:txBody>
          <a:bodyPr/>
          <a:lstStyle>
            <a:lvl1pPr marL="0" indent="0">
              <a:buNone/>
              <a:defRPr sz="5100"/>
            </a:lvl1pPr>
            <a:lvl2pPr marL="1653303" indent="0">
              <a:buNone/>
              <a:defRPr sz="4300"/>
            </a:lvl2pPr>
            <a:lvl3pPr marL="3306607" indent="0">
              <a:buNone/>
              <a:defRPr sz="3600"/>
            </a:lvl3pPr>
            <a:lvl4pPr marL="4959909" indent="0">
              <a:buNone/>
              <a:defRPr sz="3300"/>
            </a:lvl4pPr>
            <a:lvl5pPr marL="6613212" indent="0">
              <a:buNone/>
              <a:defRPr sz="3300"/>
            </a:lvl5pPr>
            <a:lvl6pPr marL="8266514" indent="0">
              <a:buNone/>
              <a:defRPr sz="3300"/>
            </a:lvl6pPr>
            <a:lvl7pPr marL="9919817" indent="0">
              <a:buNone/>
              <a:defRPr sz="3300"/>
            </a:lvl7pPr>
            <a:lvl8pPr marL="11573120" indent="0">
              <a:buNone/>
              <a:defRPr sz="3300"/>
            </a:lvl8pPr>
            <a:lvl9pPr marL="13226422" indent="0">
              <a:buNone/>
              <a:defRPr sz="3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C7D31-5BFF-4B6E-B5B4-138747C29E5C}" type="datetimeFigureOut">
              <a:rPr lang="en-AU" smtClean="0"/>
              <a:t>5/07/2016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086365C-6346-4083-96A9-3F61B235EF84}" type="slidenum">
              <a:rPr lang="en-AU" smtClean="0"/>
              <a:t>‹#›</a:t>
            </a:fld>
            <a:endParaRPr lang="en-AU"/>
          </a:p>
        </p:txBody>
      </p:sp>
    </p:spTree>
    <p:extLst>
      <p:ext uri="{BB962C8B-B14F-4D97-AF65-F5344CB8AC3E}">
        <p14:creationId xmlns:p14="http://schemas.microsoft.com/office/powerpoint/2010/main" val="390964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963" y="21195985"/>
            <a:ext cx="12832080" cy="2502306"/>
          </a:xfrm>
        </p:spPr>
        <p:txBody>
          <a:bodyPr anchor="b"/>
          <a:lstStyle>
            <a:lvl1pPr algn="l">
              <a:defRPr sz="7200" b="1"/>
            </a:lvl1pPr>
          </a:lstStyle>
          <a:p>
            <a:r>
              <a:rPr lang="en-US" smtClean="0"/>
              <a:t>Click to edit Master title style</a:t>
            </a:r>
            <a:endParaRPr lang="en-AU"/>
          </a:p>
        </p:txBody>
      </p:sp>
      <p:sp>
        <p:nvSpPr>
          <p:cNvPr id="3" name="Picture Placeholder 2"/>
          <p:cNvSpPr>
            <a:spLocks noGrp="1"/>
          </p:cNvSpPr>
          <p:nvPr>
            <p:ph type="pic" idx="1"/>
          </p:nvPr>
        </p:nvSpPr>
        <p:spPr>
          <a:xfrm>
            <a:off x="4191963" y="2705572"/>
            <a:ext cx="12832080" cy="18167985"/>
          </a:xfrm>
        </p:spPr>
        <p:txBody>
          <a:bodyPr/>
          <a:lstStyle>
            <a:lvl1pPr marL="0" indent="0">
              <a:buNone/>
              <a:defRPr sz="11600"/>
            </a:lvl1pPr>
            <a:lvl2pPr marL="1653303" indent="0">
              <a:buNone/>
              <a:defRPr sz="10100"/>
            </a:lvl2pPr>
            <a:lvl3pPr marL="3306607" indent="0">
              <a:buNone/>
              <a:defRPr sz="8700"/>
            </a:lvl3pPr>
            <a:lvl4pPr marL="4959909" indent="0">
              <a:buNone/>
              <a:defRPr sz="7200"/>
            </a:lvl4pPr>
            <a:lvl5pPr marL="6613212" indent="0">
              <a:buNone/>
              <a:defRPr sz="7200"/>
            </a:lvl5pPr>
            <a:lvl6pPr marL="8266514" indent="0">
              <a:buNone/>
              <a:defRPr sz="7200"/>
            </a:lvl6pPr>
            <a:lvl7pPr marL="9919817" indent="0">
              <a:buNone/>
              <a:defRPr sz="7200"/>
            </a:lvl7pPr>
            <a:lvl8pPr marL="11573120" indent="0">
              <a:buNone/>
              <a:defRPr sz="7200"/>
            </a:lvl8pPr>
            <a:lvl9pPr marL="13226422" indent="0">
              <a:buNone/>
              <a:defRPr sz="7200"/>
            </a:lvl9pPr>
          </a:lstStyle>
          <a:p>
            <a:endParaRPr lang="en-AU"/>
          </a:p>
        </p:txBody>
      </p:sp>
      <p:sp>
        <p:nvSpPr>
          <p:cNvPr id="4" name="Text Placeholder 3"/>
          <p:cNvSpPr>
            <a:spLocks noGrp="1"/>
          </p:cNvSpPr>
          <p:nvPr>
            <p:ph type="body" sz="half" idx="2"/>
          </p:nvPr>
        </p:nvSpPr>
        <p:spPr>
          <a:xfrm>
            <a:off x="4191963" y="23698292"/>
            <a:ext cx="12832080" cy="3553689"/>
          </a:xfrm>
        </p:spPr>
        <p:txBody>
          <a:bodyPr/>
          <a:lstStyle>
            <a:lvl1pPr marL="0" indent="0">
              <a:buNone/>
              <a:defRPr sz="5100"/>
            </a:lvl1pPr>
            <a:lvl2pPr marL="1653303" indent="0">
              <a:buNone/>
              <a:defRPr sz="4300"/>
            </a:lvl2pPr>
            <a:lvl3pPr marL="3306607" indent="0">
              <a:buNone/>
              <a:defRPr sz="3600"/>
            </a:lvl3pPr>
            <a:lvl4pPr marL="4959909" indent="0">
              <a:buNone/>
              <a:defRPr sz="3300"/>
            </a:lvl4pPr>
            <a:lvl5pPr marL="6613212" indent="0">
              <a:buNone/>
              <a:defRPr sz="3300"/>
            </a:lvl5pPr>
            <a:lvl6pPr marL="8266514" indent="0">
              <a:buNone/>
              <a:defRPr sz="3300"/>
            </a:lvl6pPr>
            <a:lvl7pPr marL="9919817" indent="0">
              <a:buNone/>
              <a:defRPr sz="3300"/>
            </a:lvl7pPr>
            <a:lvl8pPr marL="11573120" indent="0">
              <a:buNone/>
              <a:defRPr sz="3300"/>
            </a:lvl8pPr>
            <a:lvl9pPr marL="13226422" indent="0">
              <a:buNone/>
              <a:defRPr sz="3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C7D31-5BFF-4B6E-B5B4-138747C29E5C}" type="datetimeFigureOut">
              <a:rPr lang="en-AU" smtClean="0"/>
              <a:t>5/07/2016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086365C-6346-4083-96A9-3F61B235EF84}" type="slidenum">
              <a:rPr lang="en-AU" smtClean="0"/>
              <a:t>‹#›</a:t>
            </a:fld>
            <a:endParaRPr lang="en-AU"/>
          </a:p>
        </p:txBody>
      </p:sp>
    </p:spTree>
    <p:extLst>
      <p:ext uri="{BB962C8B-B14F-4D97-AF65-F5344CB8AC3E}">
        <p14:creationId xmlns:p14="http://schemas.microsoft.com/office/powerpoint/2010/main" val="1047363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341" y="1212604"/>
            <a:ext cx="19248121" cy="5046662"/>
          </a:xfrm>
          <a:prstGeom prst="rect">
            <a:avLst/>
          </a:prstGeom>
        </p:spPr>
        <p:txBody>
          <a:bodyPr vert="horz" lIns="330661" tIns="165330" rIns="330661" bIns="16533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1069341" y="7065334"/>
            <a:ext cx="19248121" cy="19983382"/>
          </a:xfrm>
          <a:prstGeom prst="rect">
            <a:avLst/>
          </a:prstGeom>
        </p:spPr>
        <p:txBody>
          <a:bodyPr vert="horz" lIns="330661" tIns="165330" rIns="330661" bIns="16533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1069341" y="28065056"/>
            <a:ext cx="4990254" cy="1612127"/>
          </a:xfrm>
          <a:prstGeom prst="rect">
            <a:avLst/>
          </a:prstGeom>
        </p:spPr>
        <p:txBody>
          <a:bodyPr vert="horz" lIns="330661" tIns="165330" rIns="330661" bIns="165330" rtlCol="0" anchor="ctr"/>
          <a:lstStyle>
            <a:lvl1pPr algn="l">
              <a:defRPr sz="4300">
                <a:solidFill>
                  <a:schemeClr val="tx1">
                    <a:tint val="75000"/>
                  </a:schemeClr>
                </a:solidFill>
              </a:defRPr>
            </a:lvl1pPr>
          </a:lstStyle>
          <a:p>
            <a:fld id="{1DEC7D31-5BFF-4B6E-B5B4-138747C29E5C}" type="datetimeFigureOut">
              <a:rPr lang="en-AU" smtClean="0"/>
              <a:t>5/07/2016</a:t>
            </a:fld>
            <a:endParaRPr lang="en-AU"/>
          </a:p>
        </p:txBody>
      </p:sp>
      <p:sp>
        <p:nvSpPr>
          <p:cNvPr id="5" name="Footer Placeholder 4"/>
          <p:cNvSpPr>
            <a:spLocks noGrp="1"/>
          </p:cNvSpPr>
          <p:nvPr>
            <p:ph type="ftr" sz="quarter" idx="3"/>
          </p:nvPr>
        </p:nvSpPr>
        <p:spPr>
          <a:xfrm>
            <a:off x="7307162" y="28065056"/>
            <a:ext cx="6772486" cy="1612127"/>
          </a:xfrm>
          <a:prstGeom prst="rect">
            <a:avLst/>
          </a:prstGeom>
        </p:spPr>
        <p:txBody>
          <a:bodyPr vert="horz" lIns="330661" tIns="165330" rIns="330661" bIns="165330" rtlCol="0" anchor="ctr"/>
          <a:lstStyle>
            <a:lvl1pPr algn="ctr">
              <a:defRPr sz="43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15327207" y="28065056"/>
            <a:ext cx="4990254" cy="1612127"/>
          </a:xfrm>
          <a:prstGeom prst="rect">
            <a:avLst/>
          </a:prstGeom>
        </p:spPr>
        <p:txBody>
          <a:bodyPr vert="horz" lIns="330661" tIns="165330" rIns="330661" bIns="165330" rtlCol="0" anchor="ctr"/>
          <a:lstStyle>
            <a:lvl1pPr algn="r">
              <a:defRPr sz="4300">
                <a:solidFill>
                  <a:schemeClr val="tx1">
                    <a:tint val="75000"/>
                  </a:schemeClr>
                </a:solidFill>
              </a:defRPr>
            </a:lvl1pPr>
          </a:lstStyle>
          <a:p>
            <a:fld id="{7086365C-6346-4083-96A9-3F61B235EF84}" type="slidenum">
              <a:rPr lang="en-AU" smtClean="0"/>
              <a:t>‹#›</a:t>
            </a:fld>
            <a:endParaRPr lang="en-AU"/>
          </a:p>
        </p:txBody>
      </p:sp>
    </p:spTree>
    <p:extLst>
      <p:ext uri="{BB962C8B-B14F-4D97-AF65-F5344CB8AC3E}">
        <p14:creationId xmlns:p14="http://schemas.microsoft.com/office/powerpoint/2010/main" val="969152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306607" rtl="0" eaLnBrk="1" latinLnBrk="0" hangingPunct="1">
        <a:spcBef>
          <a:spcPct val="0"/>
        </a:spcBef>
        <a:buNone/>
        <a:defRPr sz="15900" kern="1200">
          <a:solidFill>
            <a:schemeClr val="tx1"/>
          </a:solidFill>
          <a:latin typeface="+mj-lt"/>
          <a:ea typeface="+mj-ea"/>
          <a:cs typeface="+mj-cs"/>
        </a:defRPr>
      </a:lvl1pPr>
    </p:titleStyle>
    <p:bodyStyle>
      <a:lvl1pPr marL="1239977" indent="-1239977" algn="l" defTabSz="3306607" rtl="0" eaLnBrk="1" latinLnBrk="0" hangingPunct="1">
        <a:spcBef>
          <a:spcPct val="20000"/>
        </a:spcBef>
        <a:buFont typeface="Arial" panose="020B0604020202020204" pitchFamily="34" charset="0"/>
        <a:buChar char="•"/>
        <a:defRPr sz="11600" kern="1200">
          <a:solidFill>
            <a:schemeClr val="tx1"/>
          </a:solidFill>
          <a:latin typeface="+mn-lt"/>
          <a:ea typeface="+mn-ea"/>
          <a:cs typeface="+mn-cs"/>
        </a:defRPr>
      </a:lvl1pPr>
      <a:lvl2pPr marL="2686618" indent="-1033314" algn="l" defTabSz="3306607" rtl="0" eaLnBrk="1" latinLnBrk="0" hangingPunct="1">
        <a:spcBef>
          <a:spcPct val="20000"/>
        </a:spcBef>
        <a:buFont typeface="Arial" panose="020B0604020202020204" pitchFamily="34" charset="0"/>
        <a:buChar char="–"/>
        <a:defRPr sz="10100" kern="1200">
          <a:solidFill>
            <a:schemeClr val="tx1"/>
          </a:solidFill>
          <a:latin typeface="+mn-lt"/>
          <a:ea typeface="+mn-ea"/>
          <a:cs typeface="+mn-cs"/>
        </a:defRPr>
      </a:lvl2pPr>
      <a:lvl3pPr marL="4133257" indent="-826652" algn="l" defTabSz="3306607" rtl="0" eaLnBrk="1" latinLnBrk="0" hangingPunct="1">
        <a:spcBef>
          <a:spcPct val="20000"/>
        </a:spcBef>
        <a:buFont typeface="Arial" panose="020B0604020202020204" pitchFamily="34" charset="0"/>
        <a:buChar char="•"/>
        <a:defRPr sz="8700" kern="1200">
          <a:solidFill>
            <a:schemeClr val="tx1"/>
          </a:solidFill>
          <a:latin typeface="+mn-lt"/>
          <a:ea typeface="+mn-ea"/>
          <a:cs typeface="+mn-cs"/>
        </a:defRPr>
      </a:lvl3pPr>
      <a:lvl4pPr marL="5786560" indent="-826652" algn="l" defTabSz="3306607" rtl="0" eaLnBrk="1" latinLnBrk="0" hangingPunct="1">
        <a:spcBef>
          <a:spcPct val="20000"/>
        </a:spcBef>
        <a:buFont typeface="Arial" panose="020B0604020202020204" pitchFamily="34" charset="0"/>
        <a:buChar char="–"/>
        <a:defRPr sz="7200" kern="1200">
          <a:solidFill>
            <a:schemeClr val="tx1"/>
          </a:solidFill>
          <a:latin typeface="+mn-lt"/>
          <a:ea typeface="+mn-ea"/>
          <a:cs typeface="+mn-cs"/>
        </a:defRPr>
      </a:lvl4pPr>
      <a:lvl5pPr marL="7439862" indent="-826652" algn="l" defTabSz="3306607" rtl="0" eaLnBrk="1" latinLnBrk="0" hangingPunct="1">
        <a:spcBef>
          <a:spcPct val="20000"/>
        </a:spcBef>
        <a:buFont typeface="Arial" panose="020B0604020202020204" pitchFamily="34" charset="0"/>
        <a:buChar char="»"/>
        <a:defRPr sz="7200" kern="1200">
          <a:solidFill>
            <a:schemeClr val="tx1"/>
          </a:solidFill>
          <a:latin typeface="+mn-lt"/>
          <a:ea typeface="+mn-ea"/>
          <a:cs typeface="+mn-cs"/>
        </a:defRPr>
      </a:lvl5pPr>
      <a:lvl6pPr marL="9093167" indent="-826652" algn="l" defTabSz="3306607" rtl="0" eaLnBrk="1" latinLnBrk="0" hangingPunct="1">
        <a:spcBef>
          <a:spcPct val="20000"/>
        </a:spcBef>
        <a:buFont typeface="Arial" panose="020B0604020202020204" pitchFamily="34" charset="0"/>
        <a:buChar char="•"/>
        <a:defRPr sz="7200" kern="1200">
          <a:solidFill>
            <a:schemeClr val="tx1"/>
          </a:solidFill>
          <a:latin typeface="+mn-lt"/>
          <a:ea typeface="+mn-ea"/>
          <a:cs typeface="+mn-cs"/>
        </a:defRPr>
      </a:lvl6pPr>
      <a:lvl7pPr marL="10746469" indent="-826652" algn="l" defTabSz="3306607" rtl="0" eaLnBrk="1" latinLnBrk="0" hangingPunct="1">
        <a:spcBef>
          <a:spcPct val="20000"/>
        </a:spcBef>
        <a:buFont typeface="Arial" panose="020B0604020202020204" pitchFamily="34" charset="0"/>
        <a:buChar char="•"/>
        <a:defRPr sz="7200" kern="1200">
          <a:solidFill>
            <a:schemeClr val="tx1"/>
          </a:solidFill>
          <a:latin typeface="+mn-lt"/>
          <a:ea typeface="+mn-ea"/>
          <a:cs typeface="+mn-cs"/>
        </a:defRPr>
      </a:lvl7pPr>
      <a:lvl8pPr marL="12399772" indent="-826652" algn="l" defTabSz="3306607" rtl="0" eaLnBrk="1" latinLnBrk="0" hangingPunct="1">
        <a:spcBef>
          <a:spcPct val="20000"/>
        </a:spcBef>
        <a:buFont typeface="Arial" panose="020B0604020202020204" pitchFamily="34" charset="0"/>
        <a:buChar char="•"/>
        <a:defRPr sz="7200" kern="1200">
          <a:solidFill>
            <a:schemeClr val="tx1"/>
          </a:solidFill>
          <a:latin typeface="+mn-lt"/>
          <a:ea typeface="+mn-ea"/>
          <a:cs typeface="+mn-cs"/>
        </a:defRPr>
      </a:lvl8pPr>
      <a:lvl9pPr marL="14053074" indent="-826652" algn="l" defTabSz="3306607" rtl="0" eaLnBrk="1" latinLnBrk="0" hangingPunct="1">
        <a:spcBef>
          <a:spcPct val="20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306607" rtl="0" eaLnBrk="1" latinLnBrk="0" hangingPunct="1">
        <a:defRPr sz="6500" kern="1200">
          <a:solidFill>
            <a:schemeClr val="tx1"/>
          </a:solidFill>
          <a:latin typeface="+mn-lt"/>
          <a:ea typeface="+mn-ea"/>
          <a:cs typeface="+mn-cs"/>
        </a:defRPr>
      </a:lvl1pPr>
      <a:lvl2pPr marL="1653303" algn="l" defTabSz="3306607" rtl="0" eaLnBrk="1" latinLnBrk="0" hangingPunct="1">
        <a:defRPr sz="6500" kern="1200">
          <a:solidFill>
            <a:schemeClr val="tx1"/>
          </a:solidFill>
          <a:latin typeface="+mn-lt"/>
          <a:ea typeface="+mn-ea"/>
          <a:cs typeface="+mn-cs"/>
        </a:defRPr>
      </a:lvl2pPr>
      <a:lvl3pPr marL="3306607" algn="l" defTabSz="3306607" rtl="0" eaLnBrk="1" latinLnBrk="0" hangingPunct="1">
        <a:defRPr sz="6500" kern="1200">
          <a:solidFill>
            <a:schemeClr val="tx1"/>
          </a:solidFill>
          <a:latin typeface="+mn-lt"/>
          <a:ea typeface="+mn-ea"/>
          <a:cs typeface="+mn-cs"/>
        </a:defRPr>
      </a:lvl3pPr>
      <a:lvl4pPr marL="4959909" algn="l" defTabSz="3306607" rtl="0" eaLnBrk="1" latinLnBrk="0" hangingPunct="1">
        <a:defRPr sz="6500" kern="1200">
          <a:solidFill>
            <a:schemeClr val="tx1"/>
          </a:solidFill>
          <a:latin typeface="+mn-lt"/>
          <a:ea typeface="+mn-ea"/>
          <a:cs typeface="+mn-cs"/>
        </a:defRPr>
      </a:lvl4pPr>
      <a:lvl5pPr marL="6613212" algn="l" defTabSz="3306607" rtl="0" eaLnBrk="1" latinLnBrk="0" hangingPunct="1">
        <a:defRPr sz="6500" kern="1200">
          <a:solidFill>
            <a:schemeClr val="tx1"/>
          </a:solidFill>
          <a:latin typeface="+mn-lt"/>
          <a:ea typeface="+mn-ea"/>
          <a:cs typeface="+mn-cs"/>
        </a:defRPr>
      </a:lvl5pPr>
      <a:lvl6pPr marL="8266514" algn="l" defTabSz="3306607" rtl="0" eaLnBrk="1" latinLnBrk="0" hangingPunct="1">
        <a:defRPr sz="6500" kern="1200">
          <a:solidFill>
            <a:schemeClr val="tx1"/>
          </a:solidFill>
          <a:latin typeface="+mn-lt"/>
          <a:ea typeface="+mn-ea"/>
          <a:cs typeface="+mn-cs"/>
        </a:defRPr>
      </a:lvl6pPr>
      <a:lvl7pPr marL="9919817" algn="l" defTabSz="3306607" rtl="0" eaLnBrk="1" latinLnBrk="0" hangingPunct="1">
        <a:defRPr sz="6500" kern="1200">
          <a:solidFill>
            <a:schemeClr val="tx1"/>
          </a:solidFill>
          <a:latin typeface="+mn-lt"/>
          <a:ea typeface="+mn-ea"/>
          <a:cs typeface="+mn-cs"/>
        </a:defRPr>
      </a:lvl7pPr>
      <a:lvl8pPr marL="11573120" algn="l" defTabSz="3306607" rtl="0" eaLnBrk="1" latinLnBrk="0" hangingPunct="1">
        <a:defRPr sz="6500" kern="1200">
          <a:solidFill>
            <a:schemeClr val="tx1"/>
          </a:solidFill>
          <a:latin typeface="+mn-lt"/>
          <a:ea typeface="+mn-ea"/>
          <a:cs typeface="+mn-cs"/>
        </a:defRPr>
      </a:lvl8pPr>
      <a:lvl9pPr marL="13226422" algn="l" defTabSz="3306607" rtl="0" eaLnBrk="1" latinLnBrk="0" hangingPunct="1">
        <a:defRPr sz="6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1.xml"/><Relationship Id="rId2" Type="http://schemas.openxmlformats.org/officeDocument/2006/relationships/hyperlink" Target="mailto:email@institution.com" TargetMode="External"/><Relationship Id="rId1" Type="http://schemas.openxmlformats.org/officeDocument/2006/relationships/slideLayout" Target="../slideLayouts/slideLayout1.xml"/><Relationship Id="rId6" Type="http://schemas.openxmlformats.org/officeDocument/2006/relationships/hyperlink" Target="mailto:david.hanson@transport.nsw.gov.au" TargetMode="Externa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584" y="27309339"/>
            <a:ext cx="11952000" cy="255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65296" tIns="82648" rIns="165296" bIns="82648" rtlCol="0" anchor="ctr"/>
          <a:lstStyle/>
          <a:p>
            <a:pPr algn="ctr"/>
            <a:endParaRPr lang="en-AU"/>
          </a:p>
        </p:txBody>
      </p:sp>
      <p:sp>
        <p:nvSpPr>
          <p:cNvPr id="14" name="Title 1"/>
          <p:cNvSpPr txBox="1">
            <a:spLocks/>
          </p:cNvSpPr>
          <p:nvPr/>
        </p:nvSpPr>
        <p:spPr bwMode="auto">
          <a:xfrm>
            <a:off x="463034" y="164663"/>
            <a:ext cx="20923766" cy="1752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320484" tIns="160242" rIns="320484" bIns="160242" rtlCol="0" anchor="ctr">
            <a:normAutofit/>
          </a:bodyPr>
          <a:lstStyle>
            <a:lvl1pPr algn="ctr" defTabSz="4176431" rtl="0" eaLnBrk="1" latinLnBrk="0" hangingPunct="1">
              <a:spcBef>
                <a:spcPct val="0"/>
              </a:spcBef>
              <a:buNone/>
              <a:defRPr sz="20100" kern="1200">
                <a:solidFill>
                  <a:schemeClr val="tx1"/>
                </a:solidFill>
                <a:latin typeface="+mj-lt"/>
                <a:ea typeface="+mj-ea"/>
                <a:cs typeface="+mj-cs"/>
              </a:defRPr>
            </a:lvl1pPr>
          </a:lstStyle>
          <a:p>
            <a:pPr algn="l"/>
            <a:endParaRPr lang="en-AU" sz="4500" b="1" dirty="0">
              <a:solidFill>
                <a:schemeClr val="bg1"/>
              </a:solidFill>
              <a:latin typeface="Verdana" pitchFamily="34" charset="0"/>
              <a:cs typeface="Arial" charset="0"/>
            </a:endParaRPr>
          </a:p>
        </p:txBody>
      </p:sp>
      <p:sp>
        <p:nvSpPr>
          <p:cNvPr id="15" name="TextBox 14"/>
          <p:cNvSpPr txBox="1"/>
          <p:nvPr/>
        </p:nvSpPr>
        <p:spPr>
          <a:xfrm>
            <a:off x="463033" y="477766"/>
            <a:ext cx="20557383" cy="3456000"/>
          </a:xfrm>
          <a:prstGeom prst="rect">
            <a:avLst/>
          </a:prstGeom>
          <a:solidFill>
            <a:schemeClr val="tx2">
              <a:lumMod val="60000"/>
              <a:lumOff val="40000"/>
            </a:schemeClr>
          </a:solidFill>
        </p:spPr>
        <p:txBody>
          <a:bodyPr wrap="square" lIns="70168" tIns="35084" rIns="70168" bIns="35084" rtlCol="0">
            <a:spAutoFit/>
          </a:bodyPr>
          <a:lstStyle/>
          <a:p>
            <a:endParaRPr lang="en-AU" dirty="0" smtClean="0"/>
          </a:p>
          <a:p>
            <a:endParaRPr lang="en-AU" dirty="0"/>
          </a:p>
          <a:p>
            <a:endParaRPr lang="en-AU" dirty="0" smtClean="0"/>
          </a:p>
          <a:p>
            <a:endParaRPr lang="en-AU" dirty="0"/>
          </a:p>
        </p:txBody>
      </p:sp>
      <p:sp>
        <p:nvSpPr>
          <p:cNvPr id="16" name="Title 1"/>
          <p:cNvSpPr txBox="1">
            <a:spLocks/>
          </p:cNvSpPr>
          <p:nvPr/>
        </p:nvSpPr>
        <p:spPr bwMode="auto">
          <a:xfrm>
            <a:off x="1" y="477765"/>
            <a:ext cx="21386800" cy="26131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320484" tIns="160242" rIns="320484" bIns="160242" rtlCol="0" anchor="ctr">
            <a:normAutofit fontScale="77500" lnSpcReduction="20000"/>
          </a:bodyPr>
          <a:lstStyle>
            <a:lvl1pPr algn="ctr" defTabSz="4176431" rtl="0" eaLnBrk="1" latinLnBrk="0" hangingPunct="1">
              <a:spcBef>
                <a:spcPct val="0"/>
              </a:spcBef>
              <a:buNone/>
              <a:defRPr sz="20100" kern="1200">
                <a:solidFill>
                  <a:schemeClr val="tx1"/>
                </a:solidFill>
                <a:latin typeface="+mj-lt"/>
                <a:ea typeface="+mj-ea"/>
                <a:cs typeface="+mj-cs"/>
              </a:defRPr>
            </a:lvl1pPr>
          </a:lstStyle>
          <a:p>
            <a:r>
              <a:rPr lang="en-US" sz="17400" b="1" dirty="0">
                <a:ln>
                  <a:solidFill>
                    <a:schemeClr val="tx1"/>
                  </a:solidFill>
                </a:ln>
                <a:solidFill>
                  <a:schemeClr val="bg1"/>
                </a:solidFill>
                <a:latin typeface="Arial" pitchFamily="34" charset="0"/>
                <a:cs typeface="Arial" pitchFamily="34" charset="0"/>
              </a:rPr>
              <a:t>Title </a:t>
            </a:r>
            <a:r>
              <a:rPr lang="en-US" sz="17400" b="1" dirty="0" err="1">
                <a:ln>
                  <a:solidFill>
                    <a:schemeClr val="tx1"/>
                  </a:solidFill>
                </a:ln>
                <a:solidFill>
                  <a:schemeClr val="bg1"/>
                </a:solidFill>
                <a:latin typeface="Arial" pitchFamily="34" charset="0"/>
                <a:cs typeface="Arial" pitchFamily="34" charset="0"/>
              </a:rPr>
              <a:t>Title</a:t>
            </a:r>
            <a:r>
              <a:rPr lang="en-US" sz="17400" b="1" dirty="0">
                <a:ln>
                  <a:solidFill>
                    <a:schemeClr val="tx1"/>
                  </a:solidFill>
                </a:ln>
                <a:solidFill>
                  <a:schemeClr val="bg1"/>
                </a:solidFill>
                <a:latin typeface="Arial" pitchFamily="34" charset="0"/>
                <a:cs typeface="Arial" pitchFamily="34" charset="0"/>
              </a:rPr>
              <a:t> </a:t>
            </a:r>
            <a:r>
              <a:rPr lang="en-US" sz="17400" b="1" dirty="0" err="1">
                <a:ln>
                  <a:solidFill>
                    <a:schemeClr val="tx1"/>
                  </a:solidFill>
                </a:ln>
                <a:solidFill>
                  <a:schemeClr val="bg1"/>
                </a:solidFill>
                <a:latin typeface="Arial" pitchFamily="34" charset="0"/>
                <a:cs typeface="Arial" pitchFamily="34" charset="0"/>
              </a:rPr>
              <a:t>Title</a:t>
            </a:r>
            <a:r>
              <a:rPr lang="en-US" sz="17400" b="1" dirty="0">
                <a:ln>
                  <a:solidFill>
                    <a:schemeClr val="tx1"/>
                  </a:solidFill>
                </a:ln>
                <a:solidFill>
                  <a:schemeClr val="bg1"/>
                </a:solidFill>
                <a:latin typeface="Arial" pitchFamily="34" charset="0"/>
                <a:cs typeface="Arial" pitchFamily="34" charset="0"/>
              </a:rPr>
              <a:t> </a:t>
            </a:r>
            <a:r>
              <a:rPr lang="en-US" sz="17400" b="1" dirty="0" err="1">
                <a:ln>
                  <a:solidFill>
                    <a:schemeClr val="tx1"/>
                  </a:solidFill>
                </a:ln>
                <a:solidFill>
                  <a:schemeClr val="bg1"/>
                </a:solidFill>
                <a:latin typeface="Arial" pitchFamily="34" charset="0"/>
                <a:cs typeface="Arial" pitchFamily="34" charset="0"/>
              </a:rPr>
              <a:t>Title</a:t>
            </a:r>
            <a:r>
              <a:rPr lang="en-US" sz="17400" b="1" dirty="0">
                <a:ln>
                  <a:solidFill>
                    <a:schemeClr val="tx1"/>
                  </a:solidFill>
                </a:ln>
                <a:solidFill>
                  <a:schemeClr val="bg1"/>
                </a:solidFill>
                <a:latin typeface="Arial" pitchFamily="34" charset="0"/>
                <a:cs typeface="Arial" pitchFamily="34" charset="0"/>
              </a:rPr>
              <a:t> </a:t>
            </a:r>
            <a:r>
              <a:rPr lang="en-US" sz="17400" b="1" dirty="0" err="1">
                <a:ln>
                  <a:solidFill>
                    <a:schemeClr val="tx1"/>
                  </a:solidFill>
                </a:ln>
                <a:solidFill>
                  <a:schemeClr val="bg1"/>
                </a:solidFill>
                <a:latin typeface="Arial" pitchFamily="34" charset="0"/>
                <a:cs typeface="Arial" pitchFamily="34" charset="0"/>
              </a:rPr>
              <a:t>Title</a:t>
            </a:r>
            <a:endParaRPr lang="en-AU" sz="4300" b="1" dirty="0">
              <a:ln>
                <a:solidFill>
                  <a:schemeClr val="tx1"/>
                </a:solidFill>
              </a:ln>
              <a:solidFill>
                <a:schemeClr val="bg1"/>
              </a:solidFill>
              <a:latin typeface="Arial" pitchFamily="34" charset="0"/>
              <a:cs typeface="Arial" pitchFamily="34" charset="0"/>
            </a:endParaRPr>
          </a:p>
        </p:txBody>
      </p:sp>
      <p:sp>
        <p:nvSpPr>
          <p:cNvPr id="17" name="Title 1"/>
          <p:cNvSpPr>
            <a:spLocks/>
          </p:cNvSpPr>
          <p:nvPr/>
        </p:nvSpPr>
        <p:spPr bwMode="auto">
          <a:xfrm>
            <a:off x="665701" y="2173079"/>
            <a:ext cx="25316251" cy="91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484" tIns="160242" rIns="320484" bIns="160242" anchor="ctr"/>
          <a:lstStyle/>
          <a:p>
            <a:pPr algn="ctr" defTabSz="1601930"/>
            <a:endParaRPr lang="en-AU" sz="2700" b="1" dirty="0">
              <a:solidFill>
                <a:schemeClr val="bg1"/>
              </a:solidFill>
              <a:latin typeface="Arial" pitchFamily="34" charset="0"/>
              <a:cs typeface="Arial" pitchFamily="34" charset="0"/>
            </a:endParaRPr>
          </a:p>
        </p:txBody>
      </p:sp>
      <p:sp>
        <p:nvSpPr>
          <p:cNvPr id="23" name="TextBox 22"/>
          <p:cNvSpPr txBox="1"/>
          <p:nvPr/>
        </p:nvSpPr>
        <p:spPr>
          <a:xfrm>
            <a:off x="407267" y="27796759"/>
            <a:ext cx="13220284" cy="1732847"/>
          </a:xfrm>
          <a:prstGeom prst="rect">
            <a:avLst/>
          </a:prstGeom>
          <a:noFill/>
        </p:spPr>
        <p:txBody>
          <a:bodyPr wrap="square" lIns="70168" tIns="35084" rIns="70168" bIns="35084" rtlCol="0">
            <a:spAutoFit/>
          </a:bodyPr>
          <a:lstStyle/>
          <a:p>
            <a:r>
              <a:rPr lang="en-AU" sz="2700" b="1" dirty="0">
                <a:ln w="3175">
                  <a:noFill/>
                </a:ln>
                <a:solidFill>
                  <a:schemeClr val="bg1"/>
                </a:solidFill>
                <a:latin typeface="Arial" pitchFamily="34" charset="0"/>
                <a:cs typeface="Arial" pitchFamily="34" charset="0"/>
              </a:rPr>
              <a:t>Further Information Contact: </a:t>
            </a:r>
          </a:p>
          <a:p>
            <a:endParaRPr lang="en-AU" sz="2700" dirty="0">
              <a:ln w="3175">
                <a:noFill/>
              </a:ln>
              <a:solidFill>
                <a:schemeClr val="bg1"/>
              </a:solidFill>
              <a:latin typeface="Arial" pitchFamily="34" charset="0"/>
              <a:cs typeface="Arial" pitchFamily="34" charset="0"/>
            </a:endParaRPr>
          </a:p>
          <a:p>
            <a:r>
              <a:rPr lang="en-AU" sz="2700" dirty="0">
                <a:ln w="3175">
                  <a:noFill/>
                </a:ln>
                <a:solidFill>
                  <a:schemeClr val="bg1"/>
                </a:solidFill>
                <a:latin typeface="Arial" pitchFamily="34" charset="0"/>
                <a:cs typeface="Arial" pitchFamily="34" charset="0"/>
              </a:rPr>
              <a:t>Name: Corresponding Author</a:t>
            </a:r>
            <a:br>
              <a:rPr lang="en-AU" sz="2700" dirty="0">
                <a:ln w="3175">
                  <a:noFill/>
                </a:ln>
                <a:solidFill>
                  <a:schemeClr val="bg1"/>
                </a:solidFill>
                <a:latin typeface="Arial" pitchFamily="34" charset="0"/>
                <a:cs typeface="Arial" pitchFamily="34" charset="0"/>
              </a:rPr>
            </a:br>
            <a:r>
              <a:rPr lang="en-AU" sz="2700" dirty="0">
                <a:ln w="3175">
                  <a:noFill/>
                </a:ln>
                <a:solidFill>
                  <a:schemeClr val="bg1"/>
                </a:solidFill>
                <a:latin typeface="Arial" pitchFamily="34" charset="0"/>
                <a:cs typeface="Arial" pitchFamily="34" charset="0"/>
              </a:rPr>
              <a:t>Organisation: Organisation Name  | Email  </a:t>
            </a:r>
            <a:r>
              <a:rPr lang="en-AU" sz="2700" dirty="0">
                <a:ln w="3175">
                  <a:noFill/>
                </a:ln>
                <a:solidFill>
                  <a:schemeClr val="bg1"/>
                </a:solidFill>
                <a:latin typeface="Arial" pitchFamily="34" charset="0"/>
                <a:cs typeface="Arial" pitchFamily="34" charset="0"/>
                <a:hlinkClick r:id="rId2"/>
              </a:rPr>
              <a:t>email@institution.com</a:t>
            </a:r>
            <a:r>
              <a:rPr lang="en-AU" sz="2700" dirty="0">
                <a:ln w="3175">
                  <a:noFill/>
                </a:ln>
                <a:solidFill>
                  <a:schemeClr val="bg1"/>
                </a:solidFill>
                <a:latin typeface="Arial" pitchFamily="34" charset="0"/>
                <a:cs typeface="Arial" pitchFamily="34" charset="0"/>
              </a:rPr>
              <a:t>  </a:t>
            </a:r>
          </a:p>
        </p:txBody>
      </p:sp>
      <p:sp>
        <p:nvSpPr>
          <p:cNvPr id="13" name="Text Box 9"/>
          <p:cNvSpPr txBox="1">
            <a:spLocks noChangeArrowheads="1"/>
          </p:cNvSpPr>
          <p:nvPr/>
        </p:nvSpPr>
        <p:spPr bwMode="auto">
          <a:xfrm>
            <a:off x="1332360" y="4266779"/>
            <a:ext cx="11594294" cy="107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5296" tIns="82648" rIns="165296" bIns="82648">
            <a:normAutofit fontScale="55000" lnSpcReduction="20000"/>
          </a:bodyPr>
          <a:lstStyle>
            <a:lvl1pPr defTabSz="2982913" eaLnBrk="0" hangingPunct="0">
              <a:defRPr sz="8200">
                <a:solidFill>
                  <a:schemeClr val="tx1"/>
                </a:solidFill>
                <a:latin typeface="Arial" charset="0"/>
                <a:ea typeface="ＭＳ Ｐゴシック" pitchFamily="-65" charset="-128"/>
              </a:defRPr>
            </a:lvl1pPr>
            <a:lvl2pPr marL="742950" indent="-285750" defTabSz="2982913" eaLnBrk="0" hangingPunct="0">
              <a:defRPr sz="8200">
                <a:solidFill>
                  <a:schemeClr val="tx1"/>
                </a:solidFill>
                <a:latin typeface="Arial" charset="0"/>
                <a:ea typeface="ＭＳ Ｐゴシック" pitchFamily="-65" charset="-128"/>
              </a:defRPr>
            </a:lvl2pPr>
            <a:lvl3pPr marL="1143000" indent="-228600" defTabSz="2982913" eaLnBrk="0" hangingPunct="0">
              <a:defRPr sz="8200">
                <a:solidFill>
                  <a:schemeClr val="tx1"/>
                </a:solidFill>
                <a:latin typeface="Arial" charset="0"/>
                <a:ea typeface="ＭＳ Ｐゴシック" pitchFamily="-65" charset="-128"/>
              </a:defRPr>
            </a:lvl3pPr>
            <a:lvl4pPr marL="1600200" indent="-228600" defTabSz="2982913" eaLnBrk="0" hangingPunct="0">
              <a:defRPr sz="8200">
                <a:solidFill>
                  <a:schemeClr val="tx1"/>
                </a:solidFill>
                <a:latin typeface="Arial" charset="0"/>
                <a:ea typeface="ＭＳ Ｐゴシック" pitchFamily="-65" charset="-128"/>
              </a:defRPr>
            </a:lvl4pPr>
            <a:lvl5pPr marL="2057400" indent="-228600" defTabSz="2982913" eaLnBrk="0" hangingPunct="0">
              <a:defRPr sz="8200">
                <a:solidFill>
                  <a:schemeClr val="tx1"/>
                </a:solidFill>
                <a:latin typeface="Arial" charset="0"/>
                <a:ea typeface="ＭＳ Ｐゴシック" pitchFamily="-65" charset="-128"/>
              </a:defRPr>
            </a:lvl5pPr>
            <a:lvl6pPr marL="2514600" indent="-228600" defTabSz="2982913" eaLnBrk="0" fontAlgn="base" hangingPunct="0">
              <a:spcBef>
                <a:spcPct val="0"/>
              </a:spcBef>
              <a:spcAft>
                <a:spcPct val="0"/>
              </a:spcAft>
              <a:defRPr sz="8200">
                <a:solidFill>
                  <a:schemeClr val="tx1"/>
                </a:solidFill>
                <a:latin typeface="Arial" charset="0"/>
                <a:ea typeface="ＭＳ Ｐゴシック" pitchFamily="-65" charset="-128"/>
              </a:defRPr>
            </a:lvl6pPr>
            <a:lvl7pPr marL="2971800" indent="-228600" defTabSz="2982913" eaLnBrk="0" fontAlgn="base" hangingPunct="0">
              <a:spcBef>
                <a:spcPct val="0"/>
              </a:spcBef>
              <a:spcAft>
                <a:spcPct val="0"/>
              </a:spcAft>
              <a:defRPr sz="8200">
                <a:solidFill>
                  <a:schemeClr val="tx1"/>
                </a:solidFill>
                <a:latin typeface="Arial" charset="0"/>
                <a:ea typeface="ＭＳ Ｐゴシック" pitchFamily="-65" charset="-128"/>
              </a:defRPr>
            </a:lvl7pPr>
            <a:lvl8pPr marL="3429000" indent="-228600" defTabSz="2982913" eaLnBrk="0" fontAlgn="base" hangingPunct="0">
              <a:spcBef>
                <a:spcPct val="0"/>
              </a:spcBef>
              <a:spcAft>
                <a:spcPct val="0"/>
              </a:spcAft>
              <a:defRPr sz="8200">
                <a:solidFill>
                  <a:schemeClr val="tx1"/>
                </a:solidFill>
                <a:latin typeface="Arial" charset="0"/>
                <a:ea typeface="ＭＳ Ｐゴシック" pitchFamily="-65" charset="-128"/>
              </a:defRPr>
            </a:lvl8pPr>
            <a:lvl9pPr marL="3886200" indent="-228600" defTabSz="2982913" eaLnBrk="0" fontAlgn="base" hangingPunct="0">
              <a:spcBef>
                <a:spcPct val="0"/>
              </a:spcBef>
              <a:spcAft>
                <a:spcPct val="0"/>
              </a:spcAft>
              <a:defRPr sz="8200">
                <a:solidFill>
                  <a:schemeClr val="tx1"/>
                </a:solidFill>
                <a:latin typeface="Arial" charset="0"/>
                <a:ea typeface="ＭＳ Ｐゴシック" pitchFamily="-65" charset="-128"/>
              </a:defRPr>
            </a:lvl9pPr>
          </a:lstStyle>
          <a:p>
            <a:r>
              <a:rPr lang="en-AU" sz="6500" b="1" dirty="0"/>
              <a:t>Author 1</a:t>
            </a:r>
            <a:r>
              <a:rPr lang="en-AU" sz="6500" b="1" baseline="30000" dirty="0"/>
              <a:t>1&amp;2</a:t>
            </a:r>
            <a:r>
              <a:rPr lang="en-AU" sz="6500" b="1" dirty="0"/>
              <a:t>, Author 2</a:t>
            </a:r>
            <a:r>
              <a:rPr lang="en-AU" sz="6500" b="1" baseline="30000" dirty="0"/>
              <a:t>1</a:t>
            </a:r>
            <a:r>
              <a:rPr lang="en-AU" sz="6500" b="1" dirty="0"/>
              <a:t>, Author 3</a:t>
            </a:r>
            <a:r>
              <a:rPr lang="en-AU" sz="6500" b="1" baseline="30000" dirty="0"/>
              <a:t>1</a:t>
            </a:r>
            <a:r>
              <a:rPr lang="en-AU" sz="6500" b="1" dirty="0"/>
              <a:t>, Author 4</a:t>
            </a:r>
            <a:r>
              <a:rPr lang="en-AU" sz="6500" b="1" baseline="30000" dirty="0"/>
              <a:t>2</a:t>
            </a:r>
            <a:r>
              <a:rPr lang="en-AU" sz="6500" b="1" dirty="0"/>
              <a:t>, etc. etc. </a:t>
            </a:r>
          </a:p>
        </p:txBody>
      </p:sp>
      <p:sp>
        <p:nvSpPr>
          <p:cNvPr id="18" name="Text Box 344"/>
          <p:cNvSpPr txBox="1">
            <a:spLocks noChangeArrowheads="1"/>
          </p:cNvSpPr>
          <p:nvPr/>
        </p:nvSpPr>
        <p:spPr bwMode="auto">
          <a:xfrm>
            <a:off x="1332360" y="4885512"/>
            <a:ext cx="11932449" cy="66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5296" tIns="82648" rIns="165296" bIns="82648">
            <a:normAutofit fontScale="32500" lnSpcReduction="20000"/>
          </a:bodyPr>
          <a:lstStyle>
            <a:lvl1pPr defTabSz="2982913" eaLnBrk="0" hangingPunct="0">
              <a:defRPr sz="8200">
                <a:solidFill>
                  <a:schemeClr val="tx1"/>
                </a:solidFill>
                <a:latin typeface="Arial" charset="0"/>
                <a:ea typeface="ＭＳ Ｐゴシック" pitchFamily="-65" charset="-128"/>
              </a:defRPr>
            </a:lvl1pPr>
            <a:lvl2pPr marL="742950" indent="-285750" defTabSz="2982913" eaLnBrk="0" hangingPunct="0">
              <a:defRPr sz="8200">
                <a:solidFill>
                  <a:schemeClr val="tx1"/>
                </a:solidFill>
                <a:latin typeface="Arial" charset="0"/>
                <a:ea typeface="ＭＳ Ｐゴシック" pitchFamily="-65" charset="-128"/>
              </a:defRPr>
            </a:lvl2pPr>
            <a:lvl3pPr marL="1143000" indent="-228600" defTabSz="2982913" eaLnBrk="0" hangingPunct="0">
              <a:defRPr sz="8200">
                <a:solidFill>
                  <a:schemeClr val="tx1"/>
                </a:solidFill>
                <a:latin typeface="Arial" charset="0"/>
                <a:ea typeface="ＭＳ Ｐゴシック" pitchFamily="-65" charset="-128"/>
              </a:defRPr>
            </a:lvl3pPr>
            <a:lvl4pPr marL="1600200" indent="-228600" defTabSz="2982913" eaLnBrk="0" hangingPunct="0">
              <a:defRPr sz="8200">
                <a:solidFill>
                  <a:schemeClr val="tx1"/>
                </a:solidFill>
                <a:latin typeface="Arial" charset="0"/>
                <a:ea typeface="ＭＳ Ｐゴシック" pitchFamily="-65" charset="-128"/>
              </a:defRPr>
            </a:lvl4pPr>
            <a:lvl5pPr marL="2057400" indent="-228600" defTabSz="2982913" eaLnBrk="0" hangingPunct="0">
              <a:defRPr sz="8200">
                <a:solidFill>
                  <a:schemeClr val="tx1"/>
                </a:solidFill>
                <a:latin typeface="Arial" charset="0"/>
                <a:ea typeface="ＭＳ Ｐゴシック" pitchFamily="-65" charset="-128"/>
              </a:defRPr>
            </a:lvl5pPr>
            <a:lvl6pPr marL="2514600" indent="-228600" defTabSz="2982913" eaLnBrk="0" fontAlgn="base" hangingPunct="0">
              <a:spcBef>
                <a:spcPct val="0"/>
              </a:spcBef>
              <a:spcAft>
                <a:spcPct val="0"/>
              </a:spcAft>
              <a:defRPr sz="8200">
                <a:solidFill>
                  <a:schemeClr val="tx1"/>
                </a:solidFill>
                <a:latin typeface="Arial" charset="0"/>
                <a:ea typeface="ＭＳ Ｐゴシック" pitchFamily="-65" charset="-128"/>
              </a:defRPr>
            </a:lvl6pPr>
            <a:lvl7pPr marL="2971800" indent="-228600" defTabSz="2982913" eaLnBrk="0" fontAlgn="base" hangingPunct="0">
              <a:spcBef>
                <a:spcPct val="0"/>
              </a:spcBef>
              <a:spcAft>
                <a:spcPct val="0"/>
              </a:spcAft>
              <a:defRPr sz="8200">
                <a:solidFill>
                  <a:schemeClr val="tx1"/>
                </a:solidFill>
                <a:latin typeface="Arial" charset="0"/>
                <a:ea typeface="ＭＳ Ｐゴシック" pitchFamily="-65" charset="-128"/>
              </a:defRPr>
            </a:lvl7pPr>
            <a:lvl8pPr marL="3429000" indent="-228600" defTabSz="2982913" eaLnBrk="0" fontAlgn="base" hangingPunct="0">
              <a:spcBef>
                <a:spcPct val="0"/>
              </a:spcBef>
              <a:spcAft>
                <a:spcPct val="0"/>
              </a:spcAft>
              <a:defRPr sz="8200">
                <a:solidFill>
                  <a:schemeClr val="tx1"/>
                </a:solidFill>
                <a:latin typeface="Arial" charset="0"/>
                <a:ea typeface="ＭＳ Ｐゴシック" pitchFamily="-65" charset="-128"/>
              </a:defRPr>
            </a:lvl8pPr>
            <a:lvl9pPr marL="3886200" indent="-228600" defTabSz="2982913" eaLnBrk="0" fontAlgn="base" hangingPunct="0">
              <a:spcBef>
                <a:spcPct val="0"/>
              </a:spcBef>
              <a:spcAft>
                <a:spcPct val="0"/>
              </a:spcAft>
              <a:defRPr sz="8200">
                <a:solidFill>
                  <a:schemeClr val="tx1"/>
                </a:solidFill>
                <a:latin typeface="Arial" charset="0"/>
                <a:ea typeface="ＭＳ Ｐゴシック" pitchFamily="-65" charset="-128"/>
              </a:defRPr>
            </a:lvl9pPr>
          </a:lstStyle>
          <a:p>
            <a:r>
              <a:rPr lang="en-AU" sz="5800" dirty="0">
                <a:latin typeface="Arial" pitchFamily="34" charset="0"/>
                <a:cs typeface="Arial" pitchFamily="34" charset="0"/>
              </a:rPr>
              <a:t>1. Affiliation 1, Default University, COUNTRY</a:t>
            </a:r>
          </a:p>
          <a:p>
            <a:r>
              <a:rPr lang="en-AU" sz="5800" dirty="0">
                <a:latin typeface="Arial" pitchFamily="34" charset="0"/>
                <a:cs typeface="Arial" pitchFamily="34" charset="0"/>
              </a:rPr>
              <a:t>2. Affiliation 2, Institution Name, CHINA</a:t>
            </a:r>
          </a:p>
        </p:txBody>
      </p:sp>
      <p:pic>
        <p:nvPicPr>
          <p:cNvPr id="19" name="Picture 18" descr="12th International Workshop on Railway Noise, IWRN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94000" y="27898635"/>
            <a:ext cx="4877853" cy="1298239"/>
          </a:xfrm>
          <a:prstGeom prst="rect">
            <a:avLst/>
          </a:prstGeom>
          <a:noFill/>
          <a:ln>
            <a:noFill/>
          </a:ln>
        </p:spPr>
      </p:pic>
      <p:pic>
        <p:nvPicPr>
          <p:cNvPr id="25" name="Picture 24"/>
          <p:cNvPicPr/>
          <p:nvPr/>
        </p:nvPicPr>
        <p:blipFill rotWithShape="1">
          <a:blip r:embed="rId4">
            <a:extLst>
              <a:ext uri="{28A0092B-C50C-407E-A947-70E740481C1C}">
                <a14:useLocalDpi xmlns:a14="http://schemas.microsoft.com/office/drawing/2010/main" val="0"/>
              </a:ext>
            </a:extLst>
          </a:blip>
          <a:srcRect l="3209" t="2596" r="13903" b="12554"/>
          <a:stretch/>
        </p:blipFill>
        <p:spPr bwMode="auto">
          <a:xfrm>
            <a:off x="12421592" y="27885403"/>
            <a:ext cx="3494425" cy="1324703"/>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13009165" y="4134703"/>
            <a:ext cx="7333307" cy="178826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65296" tIns="82648" rIns="165296" bIns="82648" rtlCol="0" anchor="ctr"/>
          <a:lstStyle/>
          <a:p>
            <a:pPr algn="ctr"/>
            <a:r>
              <a:rPr lang="en-AU" sz="2500" dirty="0">
                <a:solidFill>
                  <a:schemeClr val="tx1"/>
                </a:solidFill>
              </a:rPr>
              <a:t>Insert logo(s) here</a:t>
            </a:r>
          </a:p>
        </p:txBody>
      </p:sp>
      <p:sp>
        <p:nvSpPr>
          <p:cNvPr id="4" name="TextBox 3"/>
          <p:cNvSpPr txBox="1"/>
          <p:nvPr/>
        </p:nvSpPr>
        <p:spPr>
          <a:xfrm>
            <a:off x="463034" y="5961198"/>
            <a:ext cx="20557382" cy="2644512"/>
          </a:xfrm>
          <a:prstGeom prst="rect">
            <a:avLst/>
          </a:prstGeom>
          <a:noFill/>
        </p:spPr>
        <p:txBody>
          <a:bodyPr wrap="square" lIns="165296" tIns="82648" rIns="165296" bIns="82648" rtlCol="0">
            <a:spAutoFit/>
          </a:bodyPr>
          <a:lstStyle/>
          <a:p>
            <a:pPr algn="ctr"/>
            <a:r>
              <a:rPr lang="en-AU" dirty="0" smtClean="0">
                <a:latin typeface="Arial" panose="020B0604020202020204" pitchFamily="34" charset="0"/>
                <a:cs typeface="Arial" panose="020B0604020202020204" pitchFamily="34" charset="0"/>
              </a:rPr>
              <a:t>Executive Summary</a:t>
            </a:r>
          </a:p>
          <a:p>
            <a:pPr algn="just"/>
            <a:r>
              <a:rPr lang="en-AU" sz="3200" dirty="0">
                <a:latin typeface="Arial" panose="020B0604020202020204" pitchFamily="34" charset="0"/>
                <a:cs typeface="Arial" panose="020B0604020202020204" pitchFamily="34" charset="0"/>
              </a:rPr>
              <a:t>What is the issue? What was done? What were the key findings?</a:t>
            </a:r>
          </a:p>
          <a:p>
            <a:pPr algn="just"/>
            <a:r>
              <a:rPr lang="en-AU" sz="3200" dirty="0">
                <a:latin typeface="Arial" panose="020B0604020202020204" pitchFamily="34" charset="0"/>
                <a:cs typeface="Arial" panose="020B0604020202020204" pitchFamily="34" charset="0"/>
              </a:rPr>
              <a:t>Text should be justified and Arial size </a:t>
            </a:r>
            <a:r>
              <a:rPr lang="en-AU" sz="3200" dirty="0" smtClean="0">
                <a:latin typeface="Arial" panose="020B0604020202020204" pitchFamily="34" charset="0"/>
                <a:cs typeface="Arial" panose="020B0604020202020204" pitchFamily="34" charset="0"/>
              </a:rPr>
              <a:t>32 </a:t>
            </a:r>
            <a:r>
              <a:rPr lang="en-AU" sz="3200" dirty="0">
                <a:latin typeface="Arial" panose="020B0604020202020204" pitchFamily="34" charset="0"/>
                <a:cs typeface="Arial" panose="020B0604020202020204" pitchFamily="34" charset="0"/>
              </a:rPr>
              <a:t>(or greater). Text should be justified and Arial size </a:t>
            </a:r>
            <a:r>
              <a:rPr lang="en-AU" sz="3200" dirty="0" smtClean="0">
                <a:latin typeface="Arial" panose="020B0604020202020204" pitchFamily="34" charset="0"/>
                <a:cs typeface="Arial" panose="020B0604020202020204" pitchFamily="34" charset="0"/>
              </a:rPr>
              <a:t>32 </a:t>
            </a:r>
            <a:r>
              <a:rPr lang="en-AU" sz="3200" dirty="0">
                <a:latin typeface="Arial" panose="020B0604020202020204" pitchFamily="34" charset="0"/>
                <a:cs typeface="Arial" panose="020B0604020202020204" pitchFamily="34" charset="0"/>
              </a:rPr>
              <a:t>(or greater). Text should be justified and Arial size </a:t>
            </a:r>
            <a:r>
              <a:rPr lang="en-AU" sz="3200" dirty="0" smtClean="0">
                <a:latin typeface="Arial" panose="020B0604020202020204" pitchFamily="34" charset="0"/>
                <a:cs typeface="Arial" panose="020B0604020202020204" pitchFamily="34" charset="0"/>
              </a:rPr>
              <a:t>32 </a:t>
            </a:r>
            <a:r>
              <a:rPr lang="en-AU" sz="3200" dirty="0">
                <a:latin typeface="Arial" panose="020B0604020202020204" pitchFamily="34" charset="0"/>
                <a:cs typeface="Arial" panose="020B0604020202020204" pitchFamily="34" charset="0"/>
              </a:rPr>
              <a:t>(or greater). </a:t>
            </a:r>
          </a:p>
        </p:txBody>
      </p:sp>
      <p:sp>
        <p:nvSpPr>
          <p:cNvPr id="5" name="TextBox 4"/>
          <p:cNvSpPr txBox="1"/>
          <p:nvPr/>
        </p:nvSpPr>
        <p:spPr>
          <a:xfrm>
            <a:off x="463034" y="9537349"/>
            <a:ext cx="10080706" cy="3937173"/>
          </a:xfrm>
          <a:prstGeom prst="rect">
            <a:avLst/>
          </a:prstGeom>
          <a:noFill/>
        </p:spPr>
        <p:txBody>
          <a:bodyPr wrap="square" lIns="165296" tIns="82648" rIns="165296" bIns="82648" rtlCol="0">
            <a:spAutoFit/>
          </a:bodyPr>
          <a:lstStyle/>
          <a:p>
            <a:pPr algn="ctr"/>
            <a:r>
              <a:rPr lang="en-AU" dirty="0" smtClean="0">
                <a:latin typeface="Arial" panose="020B0604020202020204" pitchFamily="34" charset="0"/>
                <a:cs typeface="Arial" panose="020B0604020202020204" pitchFamily="34" charset="0"/>
              </a:rPr>
              <a:t>Heading</a:t>
            </a:r>
          </a:p>
          <a:p>
            <a:r>
              <a:rPr lang="en-AU" sz="2400" dirty="0">
                <a:latin typeface="Arial" panose="020B0604020202020204" pitchFamily="34" charset="0"/>
                <a:cs typeface="Arial" panose="020B0604020202020204" pitchFamily="34" charset="0"/>
              </a:rPr>
              <a:t>Body text should be Arial size </a:t>
            </a:r>
            <a:r>
              <a:rPr lang="en-AU" sz="2400" dirty="0" smtClean="0">
                <a:latin typeface="Arial" panose="020B0604020202020204" pitchFamily="34" charset="0"/>
                <a:cs typeface="Arial" panose="020B0604020202020204" pitchFamily="34" charset="0"/>
              </a:rPr>
              <a:t>24 </a:t>
            </a:r>
            <a:r>
              <a:rPr lang="en-AU" sz="2400" dirty="0">
                <a:latin typeface="Arial" panose="020B0604020202020204" pitchFamily="34" charset="0"/>
                <a:cs typeface="Arial" panose="020B0604020202020204" pitchFamily="34" charset="0"/>
              </a:rPr>
              <a:t>(or greater). Insert each section of text into a text box. Arrange text boxes and pictures on the page in a 2-column layout</a:t>
            </a:r>
            <a:endParaRPr lang="en-AU" sz="2400" dirty="0"/>
          </a:p>
          <a:p>
            <a:r>
              <a:rPr lang="en-AU" sz="2400" dirty="0">
                <a:latin typeface="Arial" panose="020B0604020202020204" pitchFamily="34" charset="0"/>
                <a:cs typeface="Arial" panose="020B0604020202020204" pitchFamily="34" charset="0"/>
              </a:rPr>
              <a:t>Body text should be Arial size 24 (or greater). Insert each section of text into a text box. Arrange text boxes and pictures on the page in a 2-column layout</a:t>
            </a:r>
          </a:p>
          <a:p>
            <a:endParaRPr lang="en-AU" sz="3600" dirty="0"/>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3209" y="9537350"/>
            <a:ext cx="9940239" cy="4365253"/>
          </a:xfrm>
          <a:prstGeom prst="rect">
            <a:avLst/>
          </a:prstGeom>
        </p:spPr>
      </p:pic>
      <p:sp>
        <p:nvSpPr>
          <p:cNvPr id="27" name="TextBox 26"/>
          <p:cNvSpPr txBox="1"/>
          <p:nvPr/>
        </p:nvSpPr>
        <p:spPr>
          <a:xfrm>
            <a:off x="534426" y="12979747"/>
            <a:ext cx="10080706" cy="3752507"/>
          </a:xfrm>
          <a:prstGeom prst="rect">
            <a:avLst/>
          </a:prstGeom>
          <a:noFill/>
        </p:spPr>
        <p:txBody>
          <a:bodyPr wrap="square" lIns="165296" tIns="82648" rIns="165296" bIns="82648" rtlCol="0">
            <a:spAutoFit/>
          </a:bodyPr>
          <a:lstStyle/>
          <a:p>
            <a:pPr algn="ctr"/>
            <a:r>
              <a:rPr lang="en-AU" dirty="0" smtClean="0">
                <a:latin typeface="Arial" panose="020B0604020202020204" pitchFamily="34" charset="0"/>
                <a:cs typeface="Arial" panose="020B0604020202020204" pitchFamily="34" charset="0"/>
              </a:rPr>
              <a:t>Heading</a:t>
            </a:r>
          </a:p>
          <a:p>
            <a:r>
              <a:rPr lang="en-AU" sz="2400" dirty="0">
                <a:latin typeface="Arial" panose="020B0604020202020204" pitchFamily="34" charset="0"/>
                <a:cs typeface="Arial" panose="020B0604020202020204" pitchFamily="34" charset="0"/>
              </a:rPr>
              <a:t>Ensure figures have sufficient resolution to be read from around 1m away from the poster. Poster size is nominally A1 with sufficient borders to support printing</a:t>
            </a:r>
            <a:r>
              <a:rPr lang="en-AU" sz="3600" dirty="0" smtClean="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Ensure figures have sufficient resolution to be read from around 1m away from the poster. Poster size is nominally A1 with sufficient borders to support printing.</a:t>
            </a:r>
          </a:p>
          <a:p>
            <a:endParaRPr lang="en-AU" sz="3600" dirty="0"/>
          </a:p>
        </p:txBody>
      </p:sp>
      <p:sp>
        <p:nvSpPr>
          <p:cNvPr id="28" name="TextBox 27"/>
          <p:cNvSpPr txBox="1"/>
          <p:nvPr/>
        </p:nvSpPr>
        <p:spPr>
          <a:xfrm>
            <a:off x="10943383" y="14896135"/>
            <a:ext cx="10080706" cy="5599167"/>
          </a:xfrm>
          <a:prstGeom prst="rect">
            <a:avLst/>
          </a:prstGeom>
          <a:noFill/>
        </p:spPr>
        <p:txBody>
          <a:bodyPr wrap="square" lIns="165296" tIns="82648" rIns="165296" bIns="82648" rtlCol="0">
            <a:spAutoFit/>
          </a:bodyPr>
          <a:lstStyle/>
          <a:p>
            <a:pPr algn="ctr"/>
            <a:r>
              <a:rPr lang="en-AU" dirty="0" smtClean="0">
                <a:latin typeface="Arial" panose="020B0604020202020204" pitchFamily="34" charset="0"/>
                <a:cs typeface="Arial" panose="020B0604020202020204" pitchFamily="34" charset="0"/>
              </a:rPr>
              <a:t>Heading</a:t>
            </a:r>
          </a:p>
          <a:p>
            <a:r>
              <a:rPr lang="en-AU" sz="2400" dirty="0">
                <a:latin typeface="Arial" panose="020B0604020202020204" pitchFamily="34" charset="0"/>
                <a:cs typeface="Arial" panose="020B0604020202020204" pitchFamily="34" charset="0"/>
              </a:rPr>
              <a:t>Maximum file size is 10MB. Please submit your posters in PDF format directly to </a:t>
            </a:r>
            <a:r>
              <a:rPr lang="en-AU" sz="2400" dirty="0">
                <a:latin typeface="Arial" panose="020B0604020202020204" pitchFamily="34" charset="0"/>
                <a:cs typeface="Arial" panose="020B0604020202020204" pitchFamily="34" charset="0"/>
                <a:hlinkClick r:id="rId6"/>
              </a:rPr>
              <a:t>david.hanson@transport.nsw.gov.au</a:t>
            </a:r>
            <a:r>
              <a:rPr lang="en-AU" sz="2400" dirty="0">
                <a:latin typeface="Arial" panose="020B0604020202020204" pitchFamily="34" charset="0"/>
                <a:cs typeface="Arial" panose="020B0604020202020204" pitchFamily="34" charset="0"/>
              </a:rPr>
              <a:t> prior to 31</a:t>
            </a:r>
            <a:r>
              <a:rPr lang="en-AU" sz="2400" baseline="30000" dirty="0">
                <a:latin typeface="Arial" panose="020B0604020202020204" pitchFamily="34" charset="0"/>
                <a:cs typeface="Arial" panose="020B0604020202020204" pitchFamily="34" charset="0"/>
              </a:rPr>
              <a:t>st</a:t>
            </a:r>
            <a:r>
              <a:rPr lang="en-AU" sz="2400" dirty="0">
                <a:latin typeface="Arial" panose="020B0604020202020204" pitchFamily="34" charset="0"/>
                <a:cs typeface="Arial" panose="020B0604020202020204" pitchFamily="34" charset="0"/>
              </a:rPr>
              <a:t> July 2016.</a:t>
            </a:r>
          </a:p>
          <a:p>
            <a:r>
              <a:rPr lang="en-AU" sz="2400" dirty="0">
                <a:latin typeface="Arial" panose="020B0604020202020204" pitchFamily="34" charset="0"/>
                <a:cs typeface="Arial" panose="020B0604020202020204" pitchFamily="34" charset="0"/>
              </a:rPr>
              <a:t>Posters will be printed by the conference organisers and available for collection from the conference venue on 12</a:t>
            </a:r>
            <a:r>
              <a:rPr lang="en-AU" sz="2400" baseline="30000" dirty="0">
                <a:latin typeface="Arial" panose="020B0604020202020204" pitchFamily="34" charset="0"/>
                <a:cs typeface="Arial" panose="020B0604020202020204" pitchFamily="34" charset="0"/>
              </a:rPr>
              <a:t>th</a:t>
            </a:r>
            <a:r>
              <a:rPr lang="en-AU" sz="2400" dirty="0">
                <a:latin typeface="Arial" panose="020B0604020202020204" pitchFamily="34" charset="0"/>
                <a:cs typeface="Arial" panose="020B0604020202020204" pitchFamily="34" charset="0"/>
              </a:rPr>
              <a:t> September 2016</a:t>
            </a:r>
            <a:r>
              <a:rPr lang="en-AU" sz="2400" dirty="0" smtClean="0">
                <a:latin typeface="Arial" panose="020B0604020202020204" pitchFamily="34" charset="0"/>
                <a:cs typeface="Arial" panose="020B0604020202020204" pitchFamily="34" charset="0"/>
              </a:rPr>
              <a:t>.</a:t>
            </a:r>
          </a:p>
          <a:p>
            <a:r>
              <a:rPr lang="en-AU" sz="2400" dirty="0">
                <a:latin typeface="Arial" panose="020B0604020202020204" pitchFamily="34" charset="0"/>
                <a:cs typeface="Arial" panose="020B0604020202020204" pitchFamily="34" charset="0"/>
              </a:rPr>
              <a:t>Maximum file size is 10MB. Please submit your posters in PDF format directly to </a:t>
            </a:r>
            <a:r>
              <a:rPr lang="en-AU" sz="2400" dirty="0">
                <a:latin typeface="Arial" panose="020B0604020202020204" pitchFamily="34" charset="0"/>
                <a:cs typeface="Arial" panose="020B0604020202020204" pitchFamily="34" charset="0"/>
                <a:hlinkClick r:id="rId6"/>
              </a:rPr>
              <a:t>david.hanson@transport.nsw.gov.au</a:t>
            </a:r>
            <a:r>
              <a:rPr lang="en-AU" sz="2400" dirty="0">
                <a:latin typeface="Arial" panose="020B0604020202020204" pitchFamily="34" charset="0"/>
                <a:cs typeface="Arial" panose="020B0604020202020204" pitchFamily="34" charset="0"/>
              </a:rPr>
              <a:t> prior to 31</a:t>
            </a:r>
            <a:r>
              <a:rPr lang="en-AU" sz="2400" baseline="30000" dirty="0">
                <a:latin typeface="Arial" panose="020B0604020202020204" pitchFamily="34" charset="0"/>
                <a:cs typeface="Arial" panose="020B0604020202020204" pitchFamily="34" charset="0"/>
              </a:rPr>
              <a:t>st</a:t>
            </a:r>
            <a:r>
              <a:rPr lang="en-AU" sz="2400" dirty="0">
                <a:latin typeface="Arial" panose="020B0604020202020204" pitchFamily="34" charset="0"/>
                <a:cs typeface="Arial" panose="020B0604020202020204" pitchFamily="34" charset="0"/>
              </a:rPr>
              <a:t> July 2016.</a:t>
            </a:r>
          </a:p>
          <a:p>
            <a:r>
              <a:rPr lang="en-AU" sz="2400" dirty="0">
                <a:latin typeface="Arial" panose="020B0604020202020204" pitchFamily="34" charset="0"/>
                <a:cs typeface="Arial" panose="020B0604020202020204" pitchFamily="34" charset="0"/>
              </a:rPr>
              <a:t>Posters will be printed by the conference organisers and available for collection from the conference venue on 12</a:t>
            </a:r>
            <a:r>
              <a:rPr lang="en-AU" sz="2400" baseline="30000" dirty="0">
                <a:latin typeface="Arial" panose="020B0604020202020204" pitchFamily="34" charset="0"/>
                <a:cs typeface="Arial" panose="020B0604020202020204" pitchFamily="34" charset="0"/>
              </a:rPr>
              <a:t>th</a:t>
            </a:r>
            <a:r>
              <a:rPr lang="en-AU" sz="2400" dirty="0">
                <a:latin typeface="Arial" panose="020B0604020202020204" pitchFamily="34" charset="0"/>
                <a:cs typeface="Arial" panose="020B0604020202020204" pitchFamily="34" charset="0"/>
              </a:rPr>
              <a:t> September 2016.</a:t>
            </a:r>
          </a:p>
          <a:p>
            <a:r>
              <a:rPr lang="en-AU" sz="2400" dirty="0">
                <a:latin typeface="Arial" panose="020B0604020202020204" pitchFamily="34" charset="0"/>
                <a:cs typeface="Arial" panose="020B0604020202020204" pitchFamily="34" charset="0"/>
              </a:rPr>
              <a:t>Maximum file size is 10MB. Please submit your posters in PDF format directly to </a:t>
            </a:r>
            <a:r>
              <a:rPr lang="en-AU" sz="2400" dirty="0">
                <a:latin typeface="Arial" panose="020B0604020202020204" pitchFamily="34" charset="0"/>
                <a:cs typeface="Arial" panose="020B0604020202020204" pitchFamily="34" charset="0"/>
                <a:hlinkClick r:id="rId6"/>
              </a:rPr>
              <a:t>david.hanson@transport.nsw.gov.au</a:t>
            </a:r>
            <a:r>
              <a:rPr lang="en-AU" sz="2400" dirty="0">
                <a:latin typeface="Arial" panose="020B0604020202020204" pitchFamily="34" charset="0"/>
                <a:cs typeface="Arial" panose="020B0604020202020204" pitchFamily="34" charset="0"/>
              </a:rPr>
              <a:t> prior to 31</a:t>
            </a:r>
            <a:r>
              <a:rPr lang="en-AU" sz="2400" baseline="30000" dirty="0">
                <a:latin typeface="Arial" panose="020B0604020202020204" pitchFamily="34" charset="0"/>
                <a:cs typeface="Arial" panose="020B0604020202020204" pitchFamily="34" charset="0"/>
              </a:rPr>
              <a:t>st</a:t>
            </a:r>
            <a:r>
              <a:rPr lang="en-AU" sz="2400" dirty="0">
                <a:latin typeface="Arial" panose="020B0604020202020204" pitchFamily="34" charset="0"/>
                <a:cs typeface="Arial" panose="020B0604020202020204" pitchFamily="34" charset="0"/>
              </a:rPr>
              <a:t> July 2016.</a:t>
            </a:r>
          </a:p>
          <a:p>
            <a:r>
              <a:rPr lang="en-AU" sz="2400" dirty="0">
                <a:latin typeface="Arial" panose="020B0604020202020204" pitchFamily="34" charset="0"/>
                <a:cs typeface="Arial" panose="020B0604020202020204" pitchFamily="34" charset="0"/>
              </a:rPr>
              <a:t>Posters will be printed by the conference organisers and available for collection from the conference venue on 12</a:t>
            </a:r>
            <a:r>
              <a:rPr lang="en-AU" sz="2400" baseline="30000" dirty="0">
                <a:latin typeface="Arial" panose="020B0604020202020204" pitchFamily="34" charset="0"/>
                <a:cs typeface="Arial" panose="020B0604020202020204" pitchFamily="34" charset="0"/>
              </a:rPr>
              <a:t>th</a:t>
            </a:r>
            <a:r>
              <a:rPr lang="en-AU" sz="2400" dirty="0">
                <a:latin typeface="Arial" panose="020B0604020202020204" pitchFamily="34" charset="0"/>
                <a:cs typeface="Arial" panose="020B0604020202020204" pitchFamily="34" charset="0"/>
              </a:rPr>
              <a:t> September 2016</a:t>
            </a:r>
            <a:r>
              <a:rPr lang="en-AU" sz="2400" dirty="0" smtClean="0">
                <a:latin typeface="Arial" panose="020B0604020202020204" pitchFamily="34" charset="0"/>
                <a:cs typeface="Arial" panose="020B0604020202020204" pitchFamily="34" charset="0"/>
              </a:rPr>
              <a:t>.</a:t>
            </a:r>
            <a:endParaRPr lang="en-AU" sz="2400" dirty="0">
              <a:latin typeface="Arial" panose="020B0604020202020204" pitchFamily="34" charset="0"/>
              <a:cs typeface="Arial" panose="020B0604020202020204" pitchFamily="34" charset="0"/>
            </a:endParaRPr>
          </a:p>
        </p:txBody>
      </p:sp>
      <p:sp>
        <p:nvSpPr>
          <p:cNvPr id="7" name="TextBox 6"/>
          <p:cNvSpPr txBox="1"/>
          <p:nvPr/>
        </p:nvSpPr>
        <p:spPr>
          <a:xfrm>
            <a:off x="10883209" y="13902603"/>
            <a:ext cx="9940239" cy="905574"/>
          </a:xfrm>
          <a:prstGeom prst="rect">
            <a:avLst/>
          </a:prstGeom>
          <a:noFill/>
        </p:spPr>
        <p:txBody>
          <a:bodyPr wrap="square" lIns="165296" tIns="82648" rIns="165296" bIns="82648" rtlCol="0">
            <a:spAutoFit/>
          </a:bodyPr>
          <a:lstStyle/>
          <a:p>
            <a:pPr algn="ctr"/>
            <a:r>
              <a:rPr lang="en-AU" sz="2400" dirty="0">
                <a:latin typeface="Arial" panose="020B0604020202020204" pitchFamily="34" charset="0"/>
                <a:cs typeface="Arial" panose="020B0604020202020204" pitchFamily="34" charset="0"/>
              </a:rPr>
              <a:t>Insert captions in text boxes beneath each image – Arial size </a:t>
            </a:r>
            <a:r>
              <a:rPr lang="en-AU" sz="2400" dirty="0" smtClean="0">
                <a:latin typeface="Arial" panose="020B0604020202020204" pitchFamily="34" charset="0"/>
                <a:cs typeface="Arial" panose="020B0604020202020204" pitchFamily="34" charset="0"/>
              </a:rPr>
              <a:t>24 </a:t>
            </a:r>
            <a:r>
              <a:rPr lang="en-AU" sz="2400" dirty="0">
                <a:latin typeface="Arial" panose="020B0604020202020204" pitchFamily="34" charset="0"/>
                <a:cs typeface="Arial" panose="020B0604020202020204" pitchFamily="34" charset="0"/>
              </a:rPr>
              <a:t>(or greater), centre aligned</a:t>
            </a:r>
          </a:p>
        </p:txBody>
      </p:sp>
      <p:sp>
        <p:nvSpPr>
          <p:cNvPr id="29" name="TextBox 28"/>
          <p:cNvSpPr txBox="1"/>
          <p:nvPr/>
        </p:nvSpPr>
        <p:spPr>
          <a:xfrm>
            <a:off x="612693" y="22124763"/>
            <a:ext cx="10080706" cy="4860503"/>
          </a:xfrm>
          <a:prstGeom prst="rect">
            <a:avLst/>
          </a:prstGeom>
          <a:noFill/>
        </p:spPr>
        <p:txBody>
          <a:bodyPr wrap="square" lIns="165296" tIns="82648" rIns="165296" bIns="82648" rtlCol="0">
            <a:spAutoFit/>
          </a:bodyPr>
          <a:lstStyle/>
          <a:p>
            <a:pPr algn="ctr"/>
            <a:r>
              <a:rPr lang="en-AU" dirty="0" smtClean="0">
                <a:latin typeface="Arial" panose="020B0604020202020204" pitchFamily="34" charset="0"/>
                <a:cs typeface="Arial" panose="020B0604020202020204" pitchFamily="34" charset="0"/>
              </a:rPr>
              <a:t>Heading</a:t>
            </a:r>
          </a:p>
          <a:p>
            <a:r>
              <a:rPr lang="en-AU" sz="2400" dirty="0">
                <a:latin typeface="Arial" panose="020B0604020202020204" pitchFamily="34" charset="0"/>
                <a:cs typeface="Arial" panose="020B0604020202020204" pitchFamily="34" charset="0"/>
              </a:rPr>
              <a:t>Ensure there is sufficient white space on the page.</a:t>
            </a:r>
          </a:p>
          <a:p>
            <a:pPr marL="619860" indent="-619860">
              <a:buFont typeface="Arial" panose="020B0604020202020204" pitchFamily="34" charset="0"/>
              <a:buChar char="•"/>
            </a:pPr>
            <a:r>
              <a:rPr lang="en-AU" sz="2400" dirty="0">
                <a:latin typeface="Arial" panose="020B0604020202020204" pitchFamily="34" charset="0"/>
                <a:cs typeface="Arial" panose="020B0604020202020204" pitchFamily="34" charset="0"/>
              </a:rPr>
              <a:t>Use bullet points</a:t>
            </a:r>
          </a:p>
          <a:p>
            <a:pPr marL="619860" indent="-619860">
              <a:buFont typeface="Arial" panose="020B0604020202020204" pitchFamily="34" charset="0"/>
              <a:buChar char="•"/>
            </a:pPr>
            <a:r>
              <a:rPr lang="en-AU" sz="2400" dirty="0">
                <a:latin typeface="Arial" panose="020B0604020202020204" pitchFamily="34" charset="0"/>
                <a:cs typeface="Arial" panose="020B0604020202020204" pitchFamily="34" charset="0"/>
              </a:rPr>
              <a:t>Images, graphs and photos</a:t>
            </a:r>
          </a:p>
          <a:p>
            <a:pPr marL="619860" indent="-619860">
              <a:buFont typeface="Arial" panose="020B0604020202020204" pitchFamily="34" charset="0"/>
              <a:buChar char="•"/>
            </a:pPr>
            <a:r>
              <a:rPr lang="en-AU" sz="2400" dirty="0">
                <a:latin typeface="Arial" panose="020B0604020202020204" pitchFamily="34" charset="0"/>
                <a:cs typeface="Arial" panose="020B0604020202020204" pitchFamily="34" charset="0"/>
              </a:rPr>
              <a:t>To minimise text on the page</a:t>
            </a:r>
          </a:p>
          <a:p>
            <a:r>
              <a:rPr lang="en-AU" sz="2400" dirty="0">
                <a:latin typeface="Arial" panose="020B0604020202020204" pitchFamily="34" charset="0"/>
                <a:cs typeface="Arial" panose="020B0604020202020204" pitchFamily="34" charset="0"/>
              </a:rPr>
              <a:t>Insert each section of text into a text box. </a:t>
            </a:r>
            <a:endParaRPr lang="en-AU" sz="2400" dirty="0" smtClean="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Ensure there is sufficient white space on the page.</a:t>
            </a:r>
          </a:p>
          <a:p>
            <a:pPr marL="619860" indent="-619860">
              <a:buFont typeface="Arial" panose="020B0604020202020204" pitchFamily="34" charset="0"/>
              <a:buChar char="•"/>
            </a:pPr>
            <a:r>
              <a:rPr lang="en-AU" sz="2400" dirty="0">
                <a:latin typeface="Arial" panose="020B0604020202020204" pitchFamily="34" charset="0"/>
                <a:cs typeface="Arial" panose="020B0604020202020204" pitchFamily="34" charset="0"/>
              </a:rPr>
              <a:t>Use bullet points</a:t>
            </a:r>
          </a:p>
          <a:p>
            <a:pPr marL="619860" indent="-619860">
              <a:buFont typeface="Arial" panose="020B0604020202020204" pitchFamily="34" charset="0"/>
              <a:buChar char="•"/>
            </a:pPr>
            <a:r>
              <a:rPr lang="en-AU" sz="2400" dirty="0">
                <a:latin typeface="Arial" panose="020B0604020202020204" pitchFamily="34" charset="0"/>
                <a:cs typeface="Arial" panose="020B0604020202020204" pitchFamily="34" charset="0"/>
              </a:rPr>
              <a:t>Images, graphs and photos</a:t>
            </a:r>
          </a:p>
          <a:p>
            <a:pPr marL="619860" indent="-619860">
              <a:buFont typeface="Arial" panose="020B0604020202020204" pitchFamily="34" charset="0"/>
              <a:buChar char="•"/>
            </a:pPr>
            <a:r>
              <a:rPr lang="en-AU" sz="2400" dirty="0">
                <a:latin typeface="Arial" panose="020B0604020202020204" pitchFamily="34" charset="0"/>
                <a:cs typeface="Arial" panose="020B0604020202020204" pitchFamily="34" charset="0"/>
              </a:rPr>
              <a:t>To minimise text on the page</a:t>
            </a:r>
          </a:p>
          <a:p>
            <a:r>
              <a:rPr lang="en-AU" sz="2400" dirty="0">
                <a:latin typeface="Arial" panose="020B0604020202020204" pitchFamily="34" charset="0"/>
                <a:cs typeface="Arial" panose="020B0604020202020204" pitchFamily="34" charset="0"/>
              </a:rPr>
              <a:t>Insert each section of text into a text box. </a:t>
            </a:r>
          </a:p>
        </p:txBody>
      </p:sp>
      <p:sp>
        <p:nvSpPr>
          <p:cNvPr id="30" name="TextBox 29"/>
          <p:cNvSpPr txBox="1"/>
          <p:nvPr/>
        </p:nvSpPr>
        <p:spPr>
          <a:xfrm>
            <a:off x="11010142" y="20980801"/>
            <a:ext cx="10080706" cy="5968498"/>
          </a:xfrm>
          <a:prstGeom prst="rect">
            <a:avLst/>
          </a:prstGeom>
          <a:noFill/>
        </p:spPr>
        <p:txBody>
          <a:bodyPr wrap="square" lIns="165296" tIns="82648" rIns="165296" bIns="82648" rtlCol="0">
            <a:spAutoFit/>
          </a:bodyPr>
          <a:lstStyle/>
          <a:p>
            <a:pPr algn="ctr"/>
            <a:r>
              <a:rPr lang="en-AU" dirty="0" smtClean="0">
                <a:latin typeface="Arial" panose="020B0604020202020204" pitchFamily="34" charset="0"/>
                <a:cs typeface="Arial" panose="020B0604020202020204" pitchFamily="34" charset="0"/>
              </a:rPr>
              <a:t>Heading</a:t>
            </a:r>
          </a:p>
          <a:p>
            <a:r>
              <a:rPr lang="en-AU" sz="2400" dirty="0">
                <a:latin typeface="Arial" panose="020B0604020202020204" pitchFamily="34" charset="0"/>
                <a:cs typeface="Arial" panose="020B0604020202020204" pitchFamily="34" charset="0"/>
              </a:rPr>
              <a:t>Body text Body text Body text Body text Body text </a:t>
            </a:r>
          </a:p>
          <a:p>
            <a:pPr marL="619860" indent="-619860">
              <a:buFont typeface="Arial" panose="020B0604020202020204" pitchFamily="34" charset="0"/>
              <a:buChar char="•"/>
            </a:pPr>
            <a:r>
              <a:rPr lang="en-AU" sz="2400" dirty="0">
                <a:latin typeface="Arial" panose="020B0604020202020204" pitchFamily="34" charset="0"/>
                <a:cs typeface="Arial" panose="020B0604020202020204" pitchFamily="34" charset="0"/>
              </a:rPr>
              <a:t>Body text Body text </a:t>
            </a:r>
          </a:p>
          <a:p>
            <a:pPr marL="619860" indent="-619860">
              <a:buFont typeface="Arial" panose="020B0604020202020204" pitchFamily="34" charset="0"/>
              <a:buChar char="•"/>
            </a:pPr>
            <a:r>
              <a:rPr lang="en-AU" sz="2400" dirty="0">
                <a:latin typeface="Arial" panose="020B0604020202020204" pitchFamily="34" charset="0"/>
                <a:cs typeface="Arial" panose="020B0604020202020204" pitchFamily="34" charset="0"/>
              </a:rPr>
              <a:t>Body text Body text Body text Body text Body text Body text Body </a:t>
            </a:r>
          </a:p>
          <a:p>
            <a:r>
              <a:rPr lang="en-AU" sz="2400" dirty="0">
                <a:latin typeface="Arial" panose="020B0604020202020204" pitchFamily="34" charset="0"/>
                <a:cs typeface="Arial" panose="020B0604020202020204" pitchFamily="34" charset="0"/>
              </a:rPr>
              <a:t>Body text Body text Body text Body text Body text Body text Body text Body text Body text Body text Body text Body text Body text Body text Body text Body </a:t>
            </a:r>
            <a:r>
              <a:rPr lang="en-AU" sz="2400" dirty="0" smtClean="0">
                <a:latin typeface="Arial" panose="020B0604020202020204" pitchFamily="34" charset="0"/>
                <a:cs typeface="Arial" panose="020B0604020202020204" pitchFamily="34" charset="0"/>
              </a:rPr>
              <a:t>text</a:t>
            </a:r>
          </a:p>
          <a:p>
            <a:r>
              <a:rPr lang="en-AU" sz="2400" dirty="0">
                <a:latin typeface="Arial" panose="020B0604020202020204" pitchFamily="34" charset="0"/>
                <a:cs typeface="Arial" panose="020B0604020202020204" pitchFamily="34" charset="0"/>
              </a:rPr>
              <a:t>Body text Body text Body text Body text Body text </a:t>
            </a:r>
          </a:p>
          <a:p>
            <a:pPr marL="619860" indent="-619860">
              <a:buFont typeface="Arial" panose="020B0604020202020204" pitchFamily="34" charset="0"/>
              <a:buChar char="•"/>
            </a:pPr>
            <a:r>
              <a:rPr lang="en-AU" sz="2400" dirty="0">
                <a:latin typeface="Arial" panose="020B0604020202020204" pitchFamily="34" charset="0"/>
                <a:cs typeface="Arial" panose="020B0604020202020204" pitchFamily="34" charset="0"/>
              </a:rPr>
              <a:t>Body text Body text </a:t>
            </a:r>
          </a:p>
          <a:p>
            <a:pPr marL="619860" indent="-619860">
              <a:buFont typeface="Arial" panose="020B0604020202020204" pitchFamily="34" charset="0"/>
              <a:buChar char="•"/>
            </a:pPr>
            <a:r>
              <a:rPr lang="en-AU" sz="2400" dirty="0">
                <a:latin typeface="Arial" panose="020B0604020202020204" pitchFamily="34" charset="0"/>
                <a:cs typeface="Arial" panose="020B0604020202020204" pitchFamily="34" charset="0"/>
              </a:rPr>
              <a:t>Body text Body text Body text Body text Body text Body text Body </a:t>
            </a:r>
          </a:p>
          <a:p>
            <a:r>
              <a:rPr lang="en-AU" sz="2400" dirty="0">
                <a:latin typeface="Arial" panose="020B0604020202020204" pitchFamily="34" charset="0"/>
                <a:cs typeface="Arial" panose="020B0604020202020204" pitchFamily="34" charset="0"/>
              </a:rPr>
              <a:t>Body text Body text Body text Body text Body text Body text Body text Body text Body text Body text Body text Body text Body text Body text Body text Body text</a:t>
            </a:r>
          </a:p>
          <a:p>
            <a:r>
              <a:rPr lang="en-AU" sz="2400" dirty="0">
                <a:latin typeface="Arial" panose="020B0604020202020204" pitchFamily="34" charset="0"/>
                <a:cs typeface="Arial" panose="020B0604020202020204" pitchFamily="34" charset="0"/>
              </a:rPr>
              <a:t>Body text Body text Body text Body text Body text Body text Body text</a:t>
            </a:r>
          </a:p>
        </p:txBody>
      </p:sp>
      <p:graphicFrame>
        <p:nvGraphicFramePr>
          <p:cNvPr id="9" name="Object 7"/>
          <p:cNvGraphicFramePr>
            <a:graphicFrameLocks noChangeAspect="1"/>
          </p:cNvGraphicFramePr>
          <p:nvPr>
            <p:extLst>
              <p:ext uri="{D42A27DB-BD31-4B8C-83A1-F6EECF244321}">
                <p14:modId xmlns:p14="http://schemas.microsoft.com/office/powerpoint/2010/main" val="3028858095"/>
              </p:ext>
            </p:extLst>
          </p:nvPr>
        </p:nvGraphicFramePr>
        <p:xfrm>
          <a:off x="682836" y="16451242"/>
          <a:ext cx="9721060" cy="4719214"/>
        </p:xfrm>
        <a:graphic>
          <a:graphicData uri="http://schemas.openxmlformats.org/drawingml/2006/chart">
            <c:chart xmlns:c="http://schemas.openxmlformats.org/drawingml/2006/chart" xmlns:r="http://schemas.openxmlformats.org/officeDocument/2006/relationships" r:id="rId7"/>
          </a:graphicData>
        </a:graphic>
      </p:graphicFrame>
      <p:sp>
        <p:nvSpPr>
          <p:cNvPr id="31" name="TextBox 30"/>
          <p:cNvSpPr txBox="1"/>
          <p:nvPr/>
        </p:nvSpPr>
        <p:spPr>
          <a:xfrm>
            <a:off x="592129" y="20981035"/>
            <a:ext cx="9940239" cy="905574"/>
          </a:xfrm>
          <a:prstGeom prst="rect">
            <a:avLst/>
          </a:prstGeom>
          <a:noFill/>
        </p:spPr>
        <p:txBody>
          <a:bodyPr wrap="square" lIns="165296" tIns="82648" rIns="165296" bIns="82648" rtlCol="0">
            <a:spAutoFit/>
          </a:bodyPr>
          <a:lstStyle/>
          <a:p>
            <a:pPr algn="ctr"/>
            <a:r>
              <a:rPr lang="en-AU" sz="2400" dirty="0">
                <a:latin typeface="Arial" panose="020B0604020202020204" pitchFamily="34" charset="0"/>
                <a:cs typeface="Arial" panose="020B0604020202020204" pitchFamily="34" charset="0"/>
              </a:rPr>
              <a:t>Insert captions in text boxes beneath each image – Arial size </a:t>
            </a:r>
            <a:r>
              <a:rPr lang="en-AU" sz="2400" dirty="0" smtClean="0">
                <a:latin typeface="Arial" panose="020B0604020202020204" pitchFamily="34" charset="0"/>
                <a:cs typeface="Arial" panose="020B0604020202020204" pitchFamily="34" charset="0"/>
              </a:rPr>
              <a:t>24 </a:t>
            </a:r>
            <a:r>
              <a:rPr lang="en-AU" sz="2400" dirty="0">
                <a:latin typeface="Arial" panose="020B0604020202020204" pitchFamily="34" charset="0"/>
                <a:cs typeface="Arial" panose="020B0604020202020204" pitchFamily="34" charset="0"/>
              </a:rPr>
              <a:t>(or greater), centre aligned</a:t>
            </a:r>
          </a:p>
        </p:txBody>
      </p:sp>
    </p:spTree>
    <p:extLst>
      <p:ext uri="{BB962C8B-B14F-4D97-AF65-F5344CB8AC3E}">
        <p14:creationId xmlns:p14="http://schemas.microsoft.com/office/powerpoint/2010/main" val="2127316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596</Words>
  <Application>Microsoft Office PowerPoint</Application>
  <PresentationFormat>Custom</PresentationFormat>
  <Paragraphs>48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Bow</dc:creator>
  <cp:lastModifiedBy>David Hanson</cp:lastModifiedBy>
  <cp:revision>15</cp:revision>
  <dcterms:created xsi:type="dcterms:W3CDTF">2016-05-13T01:12:07Z</dcterms:created>
  <dcterms:modified xsi:type="dcterms:W3CDTF">2016-07-05T05:37:38Z</dcterms:modified>
</cp:coreProperties>
</file>